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9.jpg" ContentType="image/jpeg"/>
  <Override PartName="/ppt/media/image21.jpg" ContentType="image/jpeg"/>
  <Override PartName="/ppt/media/image2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02" r:id="rId4"/>
    <p:sldId id="295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301" r:id="rId14"/>
    <p:sldId id="292" r:id="rId15"/>
    <p:sldId id="293" r:id="rId16"/>
    <p:sldId id="280" r:id="rId17"/>
    <p:sldId id="294" r:id="rId18"/>
    <p:sldId id="296" r:id="rId19"/>
    <p:sldId id="297" r:id="rId20"/>
    <p:sldId id="298" r:id="rId21"/>
    <p:sldId id="300" r:id="rId22"/>
    <p:sldId id="283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27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A3F49F-3DA9-4F99-83B0-76616BF055D1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842C77CD-00E2-4B46-B518-F72D43E5BEDF}">
      <dgm:prSet phldrT="[Текст]"/>
      <dgm:spPr/>
      <dgm:t>
        <a:bodyPr/>
        <a:lstStyle/>
        <a:p>
          <a:r>
            <a:rPr lang="ru-RU" dirty="0" smtClean="0"/>
            <a:t>1 + 3 </a:t>
          </a:r>
          <a:endParaRPr lang="ru-RU" dirty="0"/>
        </a:p>
      </dgm:t>
    </dgm:pt>
    <dgm:pt modelId="{555F152A-C92E-4C1F-8516-F338467F101F}" type="parTrans" cxnId="{43F7A0A5-316F-4EE1-A880-70CEBD437282}">
      <dgm:prSet/>
      <dgm:spPr/>
      <dgm:t>
        <a:bodyPr/>
        <a:lstStyle/>
        <a:p>
          <a:endParaRPr lang="ru-RU"/>
        </a:p>
      </dgm:t>
    </dgm:pt>
    <dgm:pt modelId="{173BDD25-1DC7-4FF1-8D83-C309AE6168B9}" type="sibTrans" cxnId="{43F7A0A5-316F-4EE1-A880-70CEBD437282}">
      <dgm:prSet/>
      <dgm:spPr/>
      <dgm:t>
        <a:bodyPr/>
        <a:lstStyle/>
        <a:p>
          <a:endParaRPr lang="ru-RU"/>
        </a:p>
      </dgm:t>
    </dgm:pt>
    <dgm:pt modelId="{9F369900-CC3C-4517-AD05-478DEFC5397B}">
      <dgm:prSet/>
      <dgm:spPr/>
      <dgm:t>
        <a:bodyPr/>
        <a:lstStyle/>
        <a:p>
          <a:r>
            <a:rPr lang="ru-RU" smtClean="0"/>
            <a:t>4 - 2   </a:t>
          </a:r>
          <a:endParaRPr lang="ru-RU" dirty="0"/>
        </a:p>
      </dgm:t>
    </dgm:pt>
    <dgm:pt modelId="{B6E1C5A7-708E-4277-8881-18508004A70B}" type="parTrans" cxnId="{E0880763-2F38-4B3C-A5F6-DCEACE16B8C4}">
      <dgm:prSet/>
      <dgm:spPr/>
      <dgm:t>
        <a:bodyPr/>
        <a:lstStyle/>
        <a:p>
          <a:endParaRPr lang="ru-RU"/>
        </a:p>
      </dgm:t>
    </dgm:pt>
    <dgm:pt modelId="{18200360-D0EC-4BD9-814D-21A9FE5A87CB}" type="sibTrans" cxnId="{E0880763-2F38-4B3C-A5F6-DCEACE16B8C4}">
      <dgm:prSet/>
      <dgm:spPr/>
      <dgm:t>
        <a:bodyPr/>
        <a:lstStyle/>
        <a:p>
          <a:endParaRPr lang="ru-RU"/>
        </a:p>
      </dgm:t>
    </dgm:pt>
    <dgm:pt modelId="{85E6E3CB-FEBF-4783-947D-A9282FA9B302}">
      <dgm:prSet/>
      <dgm:spPr/>
      <dgm:t>
        <a:bodyPr/>
        <a:lstStyle/>
        <a:p>
          <a:r>
            <a:rPr lang="ru-RU" smtClean="0"/>
            <a:t>5 + 3  </a:t>
          </a:r>
          <a:endParaRPr lang="ru-RU" dirty="0"/>
        </a:p>
      </dgm:t>
    </dgm:pt>
    <dgm:pt modelId="{A29B2995-F054-486C-9369-E3D6388BBA00}" type="parTrans" cxnId="{B2771874-2824-4510-A014-DA47BF6F048A}">
      <dgm:prSet/>
      <dgm:spPr/>
      <dgm:t>
        <a:bodyPr/>
        <a:lstStyle/>
        <a:p>
          <a:endParaRPr lang="ru-RU"/>
        </a:p>
      </dgm:t>
    </dgm:pt>
    <dgm:pt modelId="{D3952989-54E3-4AC5-98F6-244A35CB3203}" type="sibTrans" cxnId="{B2771874-2824-4510-A014-DA47BF6F048A}">
      <dgm:prSet/>
      <dgm:spPr/>
      <dgm:t>
        <a:bodyPr/>
        <a:lstStyle/>
        <a:p>
          <a:endParaRPr lang="ru-RU"/>
        </a:p>
      </dgm:t>
    </dgm:pt>
    <dgm:pt modelId="{21968D56-431B-44F8-9851-9169844342BA}">
      <dgm:prSet/>
      <dgm:spPr/>
      <dgm:t>
        <a:bodyPr/>
        <a:lstStyle/>
        <a:p>
          <a:r>
            <a:rPr lang="ru-RU" smtClean="0"/>
            <a:t>6 - 3   </a:t>
          </a:r>
          <a:endParaRPr lang="ru-RU" dirty="0"/>
        </a:p>
      </dgm:t>
    </dgm:pt>
    <dgm:pt modelId="{3599E486-40B4-40BC-AD29-7B5157ACD8BC}" type="parTrans" cxnId="{738BFF50-35C9-414F-AA6A-212AE7E7598E}">
      <dgm:prSet/>
      <dgm:spPr/>
      <dgm:t>
        <a:bodyPr/>
        <a:lstStyle/>
        <a:p>
          <a:endParaRPr lang="ru-RU"/>
        </a:p>
      </dgm:t>
    </dgm:pt>
    <dgm:pt modelId="{39638FC1-D4A5-40B1-9EB2-6A76F78BE05F}" type="sibTrans" cxnId="{738BFF50-35C9-414F-AA6A-212AE7E7598E}">
      <dgm:prSet/>
      <dgm:spPr/>
      <dgm:t>
        <a:bodyPr/>
        <a:lstStyle/>
        <a:p>
          <a:endParaRPr lang="ru-RU"/>
        </a:p>
      </dgm:t>
    </dgm:pt>
    <dgm:pt modelId="{7A5E83C4-7856-4F49-B306-BE551E7847B3}">
      <dgm:prSet/>
      <dgm:spPr/>
      <dgm:t>
        <a:bodyPr/>
        <a:lstStyle/>
        <a:p>
          <a:r>
            <a:rPr lang="ru-RU" smtClean="0"/>
            <a:t>6 + 4</a:t>
          </a:r>
          <a:endParaRPr lang="ru-RU" dirty="0"/>
        </a:p>
      </dgm:t>
    </dgm:pt>
    <dgm:pt modelId="{40AD83C2-442F-4ADD-AD83-4AC59C499FC9}" type="parTrans" cxnId="{D636E665-C71E-4C1C-B147-2065A3A1C170}">
      <dgm:prSet/>
      <dgm:spPr/>
      <dgm:t>
        <a:bodyPr/>
        <a:lstStyle/>
        <a:p>
          <a:endParaRPr lang="ru-RU"/>
        </a:p>
      </dgm:t>
    </dgm:pt>
    <dgm:pt modelId="{B6C59B52-F63E-4FBD-A757-2A277B69889D}" type="sibTrans" cxnId="{D636E665-C71E-4C1C-B147-2065A3A1C170}">
      <dgm:prSet/>
      <dgm:spPr/>
      <dgm:t>
        <a:bodyPr/>
        <a:lstStyle/>
        <a:p>
          <a:endParaRPr lang="ru-RU"/>
        </a:p>
      </dgm:t>
    </dgm:pt>
    <dgm:pt modelId="{87742E33-9324-4873-A2F8-C55D1AFD578B}">
      <dgm:prSet/>
      <dgm:spPr/>
      <dgm:t>
        <a:bodyPr/>
        <a:lstStyle/>
        <a:p>
          <a:r>
            <a:rPr lang="ru-RU" smtClean="0"/>
            <a:t>10 - 5 </a:t>
          </a:r>
          <a:endParaRPr lang="ru-RU" dirty="0"/>
        </a:p>
      </dgm:t>
    </dgm:pt>
    <dgm:pt modelId="{1683A7C4-C2CD-4DD0-9DA7-AF0E62E83892}" type="parTrans" cxnId="{CD3F0DA6-7EBD-44A0-A20C-E15C214394F9}">
      <dgm:prSet/>
      <dgm:spPr/>
      <dgm:t>
        <a:bodyPr/>
        <a:lstStyle/>
        <a:p>
          <a:endParaRPr lang="ru-RU"/>
        </a:p>
      </dgm:t>
    </dgm:pt>
    <dgm:pt modelId="{676D51F4-08DE-4F62-9384-6B0ED00D1E51}" type="sibTrans" cxnId="{CD3F0DA6-7EBD-44A0-A20C-E15C214394F9}">
      <dgm:prSet/>
      <dgm:spPr/>
      <dgm:t>
        <a:bodyPr/>
        <a:lstStyle/>
        <a:p>
          <a:endParaRPr lang="ru-RU"/>
        </a:p>
      </dgm:t>
    </dgm:pt>
    <dgm:pt modelId="{982B318B-5845-44E8-AC28-979303D64E52}">
      <dgm:prSet/>
      <dgm:spPr/>
      <dgm:t>
        <a:bodyPr/>
        <a:lstStyle/>
        <a:p>
          <a:r>
            <a:rPr lang="ru-RU" smtClean="0"/>
            <a:t>7 + 2  </a:t>
          </a:r>
          <a:endParaRPr lang="ru-RU" dirty="0"/>
        </a:p>
      </dgm:t>
    </dgm:pt>
    <dgm:pt modelId="{3EBFEE18-EE22-49B5-A9D3-9F445FC08D51}" type="parTrans" cxnId="{E2389C7F-4B51-424E-B289-AA25FC3D23F1}">
      <dgm:prSet/>
      <dgm:spPr/>
      <dgm:t>
        <a:bodyPr/>
        <a:lstStyle/>
        <a:p>
          <a:endParaRPr lang="ru-RU"/>
        </a:p>
      </dgm:t>
    </dgm:pt>
    <dgm:pt modelId="{AE02DC7A-471C-4090-B470-65F930AE1C0B}" type="sibTrans" cxnId="{E2389C7F-4B51-424E-B289-AA25FC3D23F1}">
      <dgm:prSet/>
      <dgm:spPr/>
      <dgm:t>
        <a:bodyPr/>
        <a:lstStyle/>
        <a:p>
          <a:endParaRPr lang="ru-RU"/>
        </a:p>
      </dgm:t>
    </dgm:pt>
    <dgm:pt modelId="{38AF2308-3F9A-4D94-B53A-9C0E691E2C02}">
      <dgm:prSet/>
      <dgm:spPr/>
      <dgm:t>
        <a:bodyPr/>
        <a:lstStyle/>
        <a:p>
          <a:r>
            <a:rPr lang="ru-RU" smtClean="0"/>
            <a:t>4 + 1</a:t>
          </a:r>
          <a:endParaRPr lang="ru-RU" dirty="0"/>
        </a:p>
      </dgm:t>
    </dgm:pt>
    <dgm:pt modelId="{6A67FB49-5900-4645-9417-339AB5F3797B}" type="parTrans" cxnId="{77E26586-7BCD-4AD0-B55A-279D06D2B699}">
      <dgm:prSet/>
      <dgm:spPr/>
      <dgm:t>
        <a:bodyPr/>
        <a:lstStyle/>
        <a:p>
          <a:endParaRPr lang="ru-RU"/>
        </a:p>
      </dgm:t>
    </dgm:pt>
    <dgm:pt modelId="{D2A61902-D024-4989-9D83-6666559CC09D}" type="sibTrans" cxnId="{77E26586-7BCD-4AD0-B55A-279D06D2B699}">
      <dgm:prSet/>
      <dgm:spPr/>
      <dgm:t>
        <a:bodyPr/>
        <a:lstStyle/>
        <a:p>
          <a:endParaRPr lang="ru-RU"/>
        </a:p>
      </dgm:t>
    </dgm:pt>
    <dgm:pt modelId="{B40B6F96-7DFF-4BC2-A445-D88B9C922155}" type="pres">
      <dgm:prSet presAssocID="{52A3F49F-3DA9-4F99-83B0-76616BF055D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FA9FAD8-60D1-452C-A28D-8E501E91F8ED}" type="pres">
      <dgm:prSet presAssocID="{842C77CD-00E2-4B46-B518-F72D43E5BEDF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8F74953-EFA9-45E9-ACE6-FD3B669BDE27}" type="pres">
      <dgm:prSet presAssocID="{173BDD25-1DC7-4FF1-8D83-C309AE6168B9}" presName="sibTrans" presStyleCnt="0"/>
      <dgm:spPr/>
    </dgm:pt>
    <dgm:pt modelId="{E0D85F36-CBF2-4B3B-9B48-740FE44F4C70}" type="pres">
      <dgm:prSet presAssocID="{9F369900-CC3C-4517-AD05-478DEFC5397B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A501A67-81C5-440A-921F-4584108542AA}" type="pres">
      <dgm:prSet presAssocID="{18200360-D0EC-4BD9-814D-21A9FE5A87CB}" presName="sibTrans" presStyleCnt="0"/>
      <dgm:spPr/>
    </dgm:pt>
    <dgm:pt modelId="{240C736F-F71F-4B45-918D-1144319FFF55}" type="pres">
      <dgm:prSet presAssocID="{85E6E3CB-FEBF-4783-947D-A9282FA9B302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7C08F67-F159-4871-8B24-0D8102D090B6}" type="pres">
      <dgm:prSet presAssocID="{D3952989-54E3-4AC5-98F6-244A35CB3203}" presName="sibTrans" presStyleCnt="0"/>
      <dgm:spPr/>
    </dgm:pt>
    <dgm:pt modelId="{1DB6EB4D-E105-47F4-BBF4-1C392394E11A}" type="pres">
      <dgm:prSet presAssocID="{21968D56-431B-44F8-9851-9169844342BA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38E46A2-2A22-4FB5-A9BE-5BFF254CCADA}" type="pres">
      <dgm:prSet presAssocID="{39638FC1-D4A5-40B1-9EB2-6A76F78BE05F}" presName="sibTrans" presStyleCnt="0"/>
      <dgm:spPr/>
    </dgm:pt>
    <dgm:pt modelId="{C5D0906A-0B39-47D7-B688-3BFF6A71B4D8}" type="pres">
      <dgm:prSet presAssocID="{7A5E83C4-7856-4F49-B306-BE551E7847B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BB56E8D-A0D1-4B88-A208-BA7EA9301E0D}" type="pres">
      <dgm:prSet presAssocID="{B6C59B52-F63E-4FBD-A757-2A277B69889D}" presName="sibTrans" presStyleCnt="0"/>
      <dgm:spPr/>
    </dgm:pt>
    <dgm:pt modelId="{FC80CF3C-0349-4543-91EA-DAEE31864D64}" type="pres">
      <dgm:prSet presAssocID="{87742E33-9324-4873-A2F8-C55D1AFD578B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8CF9EB0-5DA4-4F56-B527-454B20028694}" type="pres">
      <dgm:prSet presAssocID="{676D51F4-08DE-4F62-9384-6B0ED00D1E51}" presName="sibTrans" presStyleCnt="0"/>
      <dgm:spPr/>
    </dgm:pt>
    <dgm:pt modelId="{B860864E-F22C-45DD-B0D4-6CF4EF33CC74}" type="pres">
      <dgm:prSet presAssocID="{982B318B-5845-44E8-AC28-979303D64E5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E04FA0-8170-41F4-B0B9-B539721ADBD2}" type="pres">
      <dgm:prSet presAssocID="{AE02DC7A-471C-4090-B470-65F930AE1C0B}" presName="sibTrans" presStyleCnt="0"/>
      <dgm:spPr/>
    </dgm:pt>
    <dgm:pt modelId="{FA5387A6-3B51-4945-AE35-63211EC0E5DF}" type="pres">
      <dgm:prSet presAssocID="{38AF2308-3F9A-4D94-B53A-9C0E691E2C02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6F98507-661C-4A52-B1C3-F148A499D2FD}" type="presOf" srcId="{52A3F49F-3DA9-4F99-83B0-76616BF055D1}" destId="{B40B6F96-7DFF-4BC2-A445-D88B9C922155}" srcOrd="0" destOrd="0" presId="urn:microsoft.com/office/officeart/2005/8/layout/default"/>
    <dgm:cxn modelId="{92A7885D-293A-4ACA-89B5-A0DF4C3CB1A7}" type="presOf" srcId="{982B318B-5845-44E8-AC28-979303D64E52}" destId="{B860864E-F22C-45DD-B0D4-6CF4EF33CC74}" srcOrd="0" destOrd="0" presId="urn:microsoft.com/office/officeart/2005/8/layout/default"/>
    <dgm:cxn modelId="{63C3B14C-2B6A-4707-8B57-9339C73F98EA}" type="presOf" srcId="{842C77CD-00E2-4B46-B518-F72D43E5BEDF}" destId="{EFA9FAD8-60D1-452C-A28D-8E501E91F8ED}" srcOrd="0" destOrd="0" presId="urn:microsoft.com/office/officeart/2005/8/layout/default"/>
    <dgm:cxn modelId="{77E26586-7BCD-4AD0-B55A-279D06D2B699}" srcId="{52A3F49F-3DA9-4F99-83B0-76616BF055D1}" destId="{38AF2308-3F9A-4D94-B53A-9C0E691E2C02}" srcOrd="7" destOrd="0" parTransId="{6A67FB49-5900-4645-9417-339AB5F3797B}" sibTransId="{D2A61902-D024-4989-9D83-6666559CC09D}"/>
    <dgm:cxn modelId="{20AC6FC0-F304-4DA1-A0FC-C5603B0193D3}" type="presOf" srcId="{9F369900-CC3C-4517-AD05-478DEFC5397B}" destId="{E0D85F36-CBF2-4B3B-9B48-740FE44F4C70}" srcOrd="0" destOrd="0" presId="urn:microsoft.com/office/officeart/2005/8/layout/default"/>
    <dgm:cxn modelId="{BC08F704-D007-4024-8A40-EE82EB678B16}" type="presOf" srcId="{87742E33-9324-4873-A2F8-C55D1AFD578B}" destId="{FC80CF3C-0349-4543-91EA-DAEE31864D64}" srcOrd="0" destOrd="0" presId="urn:microsoft.com/office/officeart/2005/8/layout/default"/>
    <dgm:cxn modelId="{E8147D1A-76B9-43E6-BA30-7F8293051F1B}" type="presOf" srcId="{7A5E83C4-7856-4F49-B306-BE551E7847B3}" destId="{C5D0906A-0B39-47D7-B688-3BFF6A71B4D8}" srcOrd="0" destOrd="0" presId="urn:microsoft.com/office/officeart/2005/8/layout/default"/>
    <dgm:cxn modelId="{B2771874-2824-4510-A014-DA47BF6F048A}" srcId="{52A3F49F-3DA9-4F99-83B0-76616BF055D1}" destId="{85E6E3CB-FEBF-4783-947D-A9282FA9B302}" srcOrd="2" destOrd="0" parTransId="{A29B2995-F054-486C-9369-E3D6388BBA00}" sibTransId="{D3952989-54E3-4AC5-98F6-244A35CB3203}"/>
    <dgm:cxn modelId="{738BFF50-35C9-414F-AA6A-212AE7E7598E}" srcId="{52A3F49F-3DA9-4F99-83B0-76616BF055D1}" destId="{21968D56-431B-44F8-9851-9169844342BA}" srcOrd="3" destOrd="0" parTransId="{3599E486-40B4-40BC-AD29-7B5157ACD8BC}" sibTransId="{39638FC1-D4A5-40B1-9EB2-6A76F78BE05F}"/>
    <dgm:cxn modelId="{7E762D85-B6FB-4C22-9142-852B3A5B5E49}" type="presOf" srcId="{85E6E3CB-FEBF-4783-947D-A9282FA9B302}" destId="{240C736F-F71F-4B45-918D-1144319FFF55}" srcOrd="0" destOrd="0" presId="urn:microsoft.com/office/officeart/2005/8/layout/default"/>
    <dgm:cxn modelId="{7D0405FC-04C8-49E6-89C5-5B3A56696F1A}" type="presOf" srcId="{21968D56-431B-44F8-9851-9169844342BA}" destId="{1DB6EB4D-E105-47F4-BBF4-1C392394E11A}" srcOrd="0" destOrd="0" presId="urn:microsoft.com/office/officeart/2005/8/layout/default"/>
    <dgm:cxn modelId="{71E0F15D-C67B-4C02-8725-D8A10353467C}" type="presOf" srcId="{38AF2308-3F9A-4D94-B53A-9C0E691E2C02}" destId="{FA5387A6-3B51-4945-AE35-63211EC0E5DF}" srcOrd="0" destOrd="0" presId="urn:microsoft.com/office/officeart/2005/8/layout/default"/>
    <dgm:cxn modelId="{E2389C7F-4B51-424E-B289-AA25FC3D23F1}" srcId="{52A3F49F-3DA9-4F99-83B0-76616BF055D1}" destId="{982B318B-5845-44E8-AC28-979303D64E52}" srcOrd="6" destOrd="0" parTransId="{3EBFEE18-EE22-49B5-A9D3-9F445FC08D51}" sibTransId="{AE02DC7A-471C-4090-B470-65F930AE1C0B}"/>
    <dgm:cxn modelId="{D636E665-C71E-4C1C-B147-2065A3A1C170}" srcId="{52A3F49F-3DA9-4F99-83B0-76616BF055D1}" destId="{7A5E83C4-7856-4F49-B306-BE551E7847B3}" srcOrd="4" destOrd="0" parTransId="{40AD83C2-442F-4ADD-AD83-4AC59C499FC9}" sibTransId="{B6C59B52-F63E-4FBD-A757-2A277B69889D}"/>
    <dgm:cxn modelId="{43F7A0A5-316F-4EE1-A880-70CEBD437282}" srcId="{52A3F49F-3DA9-4F99-83B0-76616BF055D1}" destId="{842C77CD-00E2-4B46-B518-F72D43E5BEDF}" srcOrd="0" destOrd="0" parTransId="{555F152A-C92E-4C1F-8516-F338467F101F}" sibTransId="{173BDD25-1DC7-4FF1-8D83-C309AE6168B9}"/>
    <dgm:cxn modelId="{E0880763-2F38-4B3C-A5F6-DCEACE16B8C4}" srcId="{52A3F49F-3DA9-4F99-83B0-76616BF055D1}" destId="{9F369900-CC3C-4517-AD05-478DEFC5397B}" srcOrd="1" destOrd="0" parTransId="{B6E1C5A7-708E-4277-8881-18508004A70B}" sibTransId="{18200360-D0EC-4BD9-814D-21A9FE5A87CB}"/>
    <dgm:cxn modelId="{CD3F0DA6-7EBD-44A0-A20C-E15C214394F9}" srcId="{52A3F49F-3DA9-4F99-83B0-76616BF055D1}" destId="{87742E33-9324-4873-A2F8-C55D1AFD578B}" srcOrd="5" destOrd="0" parTransId="{1683A7C4-C2CD-4DD0-9DA7-AF0E62E83892}" sibTransId="{676D51F4-08DE-4F62-9384-6B0ED00D1E51}"/>
    <dgm:cxn modelId="{753483FC-E8FD-4A34-8456-A5F3F34FFDB8}" type="presParOf" srcId="{B40B6F96-7DFF-4BC2-A445-D88B9C922155}" destId="{EFA9FAD8-60D1-452C-A28D-8E501E91F8ED}" srcOrd="0" destOrd="0" presId="urn:microsoft.com/office/officeart/2005/8/layout/default"/>
    <dgm:cxn modelId="{237A8328-819C-49C5-857F-ED120F163DCA}" type="presParOf" srcId="{B40B6F96-7DFF-4BC2-A445-D88B9C922155}" destId="{D8F74953-EFA9-45E9-ACE6-FD3B669BDE27}" srcOrd="1" destOrd="0" presId="urn:microsoft.com/office/officeart/2005/8/layout/default"/>
    <dgm:cxn modelId="{ABF306B4-00E4-4D60-A6DA-AE0D5688614B}" type="presParOf" srcId="{B40B6F96-7DFF-4BC2-A445-D88B9C922155}" destId="{E0D85F36-CBF2-4B3B-9B48-740FE44F4C70}" srcOrd="2" destOrd="0" presId="urn:microsoft.com/office/officeart/2005/8/layout/default"/>
    <dgm:cxn modelId="{5FD9CD65-AD38-4C78-AD8E-B168C06458C3}" type="presParOf" srcId="{B40B6F96-7DFF-4BC2-A445-D88B9C922155}" destId="{6A501A67-81C5-440A-921F-4584108542AA}" srcOrd="3" destOrd="0" presId="urn:microsoft.com/office/officeart/2005/8/layout/default"/>
    <dgm:cxn modelId="{A5092E04-50A0-4196-AB8B-70AFCE6AABB8}" type="presParOf" srcId="{B40B6F96-7DFF-4BC2-A445-D88B9C922155}" destId="{240C736F-F71F-4B45-918D-1144319FFF55}" srcOrd="4" destOrd="0" presId="urn:microsoft.com/office/officeart/2005/8/layout/default"/>
    <dgm:cxn modelId="{24B50A39-1B2C-4CBE-B3E3-23D989E58E8B}" type="presParOf" srcId="{B40B6F96-7DFF-4BC2-A445-D88B9C922155}" destId="{D7C08F67-F159-4871-8B24-0D8102D090B6}" srcOrd="5" destOrd="0" presId="urn:microsoft.com/office/officeart/2005/8/layout/default"/>
    <dgm:cxn modelId="{72733E8B-C898-41B7-A548-51266BC6EAB0}" type="presParOf" srcId="{B40B6F96-7DFF-4BC2-A445-D88B9C922155}" destId="{1DB6EB4D-E105-47F4-BBF4-1C392394E11A}" srcOrd="6" destOrd="0" presId="urn:microsoft.com/office/officeart/2005/8/layout/default"/>
    <dgm:cxn modelId="{FAAA8924-9799-4A70-96EA-7B4FA305E830}" type="presParOf" srcId="{B40B6F96-7DFF-4BC2-A445-D88B9C922155}" destId="{738E46A2-2A22-4FB5-A9BE-5BFF254CCADA}" srcOrd="7" destOrd="0" presId="urn:microsoft.com/office/officeart/2005/8/layout/default"/>
    <dgm:cxn modelId="{439CC2CA-907A-4A4F-9015-C694A60C58B9}" type="presParOf" srcId="{B40B6F96-7DFF-4BC2-A445-D88B9C922155}" destId="{C5D0906A-0B39-47D7-B688-3BFF6A71B4D8}" srcOrd="8" destOrd="0" presId="urn:microsoft.com/office/officeart/2005/8/layout/default"/>
    <dgm:cxn modelId="{F3762E6F-3072-4D92-BA43-241BE23EA3C6}" type="presParOf" srcId="{B40B6F96-7DFF-4BC2-A445-D88B9C922155}" destId="{1BB56E8D-A0D1-4B88-A208-BA7EA9301E0D}" srcOrd="9" destOrd="0" presId="urn:microsoft.com/office/officeart/2005/8/layout/default"/>
    <dgm:cxn modelId="{BF12D770-E02F-4D2B-AA23-B07368E6C4EA}" type="presParOf" srcId="{B40B6F96-7DFF-4BC2-A445-D88B9C922155}" destId="{FC80CF3C-0349-4543-91EA-DAEE31864D64}" srcOrd="10" destOrd="0" presId="urn:microsoft.com/office/officeart/2005/8/layout/default"/>
    <dgm:cxn modelId="{907D3EE5-17DC-40D8-B270-0B895844456B}" type="presParOf" srcId="{B40B6F96-7DFF-4BC2-A445-D88B9C922155}" destId="{98CF9EB0-5DA4-4F56-B527-454B20028694}" srcOrd="11" destOrd="0" presId="urn:microsoft.com/office/officeart/2005/8/layout/default"/>
    <dgm:cxn modelId="{7BEA6388-215F-4458-8A9F-87DD1A7872D0}" type="presParOf" srcId="{B40B6F96-7DFF-4BC2-A445-D88B9C922155}" destId="{B860864E-F22C-45DD-B0D4-6CF4EF33CC74}" srcOrd="12" destOrd="0" presId="urn:microsoft.com/office/officeart/2005/8/layout/default"/>
    <dgm:cxn modelId="{8A919E10-13E4-4AF7-AB0C-8C10775782AF}" type="presParOf" srcId="{B40B6F96-7DFF-4BC2-A445-D88B9C922155}" destId="{0BE04FA0-8170-41F4-B0B9-B539721ADBD2}" srcOrd="13" destOrd="0" presId="urn:microsoft.com/office/officeart/2005/8/layout/default"/>
    <dgm:cxn modelId="{D728AFF6-3151-4184-B54E-38E8128C4F31}" type="presParOf" srcId="{B40B6F96-7DFF-4BC2-A445-D88B9C922155}" destId="{FA5387A6-3B51-4945-AE35-63211EC0E5D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9FAD8-60D1-452C-A28D-8E501E91F8ED}">
      <dsp:nvSpPr>
        <dsp:cNvPr id="0" name=""/>
        <dsp:cNvSpPr/>
      </dsp:nvSpPr>
      <dsp:spPr>
        <a:xfrm>
          <a:off x="259314" y="142"/>
          <a:ext cx="1676176" cy="100570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900" kern="1200" dirty="0" smtClean="0"/>
            <a:t>1 + 3 </a:t>
          </a:r>
          <a:endParaRPr lang="ru-RU" sz="3900" kern="1200" dirty="0"/>
        </a:p>
      </dsp:txBody>
      <dsp:txXfrm>
        <a:off x="259314" y="142"/>
        <a:ext cx="1676176" cy="1005706"/>
      </dsp:txXfrm>
    </dsp:sp>
    <dsp:sp modelId="{E0D85F36-CBF2-4B3B-9B48-740FE44F4C70}">
      <dsp:nvSpPr>
        <dsp:cNvPr id="0" name=""/>
        <dsp:cNvSpPr/>
      </dsp:nvSpPr>
      <dsp:spPr>
        <a:xfrm>
          <a:off x="2103108" y="142"/>
          <a:ext cx="1676176" cy="100570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900" kern="1200" smtClean="0"/>
            <a:t>4 - 2   </a:t>
          </a:r>
          <a:endParaRPr lang="ru-RU" sz="3900" kern="1200" dirty="0"/>
        </a:p>
      </dsp:txBody>
      <dsp:txXfrm>
        <a:off x="2103108" y="142"/>
        <a:ext cx="1676176" cy="1005706"/>
      </dsp:txXfrm>
    </dsp:sp>
    <dsp:sp modelId="{240C736F-F71F-4B45-918D-1144319FFF55}">
      <dsp:nvSpPr>
        <dsp:cNvPr id="0" name=""/>
        <dsp:cNvSpPr/>
      </dsp:nvSpPr>
      <dsp:spPr>
        <a:xfrm>
          <a:off x="259314" y="1173466"/>
          <a:ext cx="1676176" cy="100570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900" kern="1200" smtClean="0"/>
            <a:t>5 + 3  </a:t>
          </a:r>
          <a:endParaRPr lang="ru-RU" sz="3900" kern="1200" dirty="0"/>
        </a:p>
      </dsp:txBody>
      <dsp:txXfrm>
        <a:off x="259314" y="1173466"/>
        <a:ext cx="1676176" cy="1005706"/>
      </dsp:txXfrm>
    </dsp:sp>
    <dsp:sp modelId="{1DB6EB4D-E105-47F4-BBF4-1C392394E11A}">
      <dsp:nvSpPr>
        <dsp:cNvPr id="0" name=""/>
        <dsp:cNvSpPr/>
      </dsp:nvSpPr>
      <dsp:spPr>
        <a:xfrm>
          <a:off x="2103108" y="1173466"/>
          <a:ext cx="1676176" cy="100570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900" kern="1200" smtClean="0"/>
            <a:t>6 - 3   </a:t>
          </a:r>
          <a:endParaRPr lang="ru-RU" sz="3900" kern="1200" dirty="0"/>
        </a:p>
      </dsp:txBody>
      <dsp:txXfrm>
        <a:off x="2103108" y="1173466"/>
        <a:ext cx="1676176" cy="1005706"/>
      </dsp:txXfrm>
    </dsp:sp>
    <dsp:sp modelId="{C5D0906A-0B39-47D7-B688-3BFF6A71B4D8}">
      <dsp:nvSpPr>
        <dsp:cNvPr id="0" name=""/>
        <dsp:cNvSpPr/>
      </dsp:nvSpPr>
      <dsp:spPr>
        <a:xfrm>
          <a:off x="259314" y="2346790"/>
          <a:ext cx="1676176" cy="100570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900" kern="1200" smtClean="0"/>
            <a:t>6 + 4</a:t>
          </a:r>
          <a:endParaRPr lang="ru-RU" sz="3900" kern="1200" dirty="0"/>
        </a:p>
      </dsp:txBody>
      <dsp:txXfrm>
        <a:off x="259314" y="2346790"/>
        <a:ext cx="1676176" cy="1005706"/>
      </dsp:txXfrm>
    </dsp:sp>
    <dsp:sp modelId="{FC80CF3C-0349-4543-91EA-DAEE31864D64}">
      <dsp:nvSpPr>
        <dsp:cNvPr id="0" name=""/>
        <dsp:cNvSpPr/>
      </dsp:nvSpPr>
      <dsp:spPr>
        <a:xfrm>
          <a:off x="2103108" y="2346790"/>
          <a:ext cx="1676176" cy="100570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900" kern="1200" smtClean="0"/>
            <a:t>10 - 5 </a:t>
          </a:r>
          <a:endParaRPr lang="ru-RU" sz="3900" kern="1200" dirty="0"/>
        </a:p>
      </dsp:txBody>
      <dsp:txXfrm>
        <a:off x="2103108" y="2346790"/>
        <a:ext cx="1676176" cy="1005706"/>
      </dsp:txXfrm>
    </dsp:sp>
    <dsp:sp modelId="{B860864E-F22C-45DD-B0D4-6CF4EF33CC74}">
      <dsp:nvSpPr>
        <dsp:cNvPr id="0" name=""/>
        <dsp:cNvSpPr/>
      </dsp:nvSpPr>
      <dsp:spPr>
        <a:xfrm>
          <a:off x="259314" y="3520114"/>
          <a:ext cx="1676176" cy="100570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900" kern="1200" smtClean="0"/>
            <a:t>7 + 2  </a:t>
          </a:r>
          <a:endParaRPr lang="ru-RU" sz="3900" kern="1200" dirty="0"/>
        </a:p>
      </dsp:txBody>
      <dsp:txXfrm>
        <a:off x="259314" y="3520114"/>
        <a:ext cx="1676176" cy="1005706"/>
      </dsp:txXfrm>
    </dsp:sp>
    <dsp:sp modelId="{FA5387A6-3B51-4945-AE35-63211EC0E5DF}">
      <dsp:nvSpPr>
        <dsp:cNvPr id="0" name=""/>
        <dsp:cNvSpPr/>
      </dsp:nvSpPr>
      <dsp:spPr>
        <a:xfrm>
          <a:off x="2103108" y="3520114"/>
          <a:ext cx="1676176" cy="100570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900" kern="1200" smtClean="0"/>
            <a:t>4 + 1</a:t>
          </a:r>
          <a:endParaRPr lang="ru-RU" sz="3900" kern="1200" dirty="0"/>
        </a:p>
      </dsp:txBody>
      <dsp:txXfrm>
        <a:off x="2103108" y="3520114"/>
        <a:ext cx="1676176" cy="1005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&#1060;&#1030;&#1030;&#1047;&#1061;&#1042;&#1048;&#1051;&#1048;&#1053;&#1050;&#1040;%20&#1059;&#1057;&#1052;&#1030;&#1061;&#1053;&#1048;&#1057;&#1068;.mp4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995936" y="3890665"/>
            <a:ext cx="4572000" cy="92333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uk-UA" dirty="0" smtClean="0"/>
              <a:t>Тема 1. </a:t>
            </a:r>
            <a:r>
              <a:rPr lang="ru-RU" dirty="0" err="1" smtClean="0"/>
              <a:t>Ознаки</a:t>
            </a:r>
            <a:r>
              <a:rPr lang="ru-RU" dirty="0" smtClean="0"/>
              <a:t> </a:t>
            </a:r>
            <a:r>
              <a:rPr lang="ru-RU" dirty="0"/>
              <a:t>і </a:t>
            </a:r>
            <a:r>
              <a:rPr lang="ru-RU" dirty="0" err="1"/>
              <a:t>властивості</a:t>
            </a:r>
            <a:r>
              <a:rPr lang="ru-RU" dirty="0"/>
              <a:t> </a:t>
            </a:r>
            <a:r>
              <a:rPr lang="ru-RU" dirty="0" err="1"/>
              <a:t>предметів</a:t>
            </a:r>
            <a:r>
              <a:rPr lang="ru-RU" dirty="0"/>
              <a:t>. </a:t>
            </a:r>
            <a:r>
              <a:rPr lang="ru-RU" dirty="0" err="1"/>
              <a:t>Множини</a:t>
            </a:r>
            <a:r>
              <a:rPr lang="ru-RU" dirty="0"/>
              <a:t>. </a:t>
            </a:r>
            <a:r>
              <a:rPr lang="ru-RU" dirty="0" err="1"/>
              <a:t>Геометричні</a:t>
            </a:r>
            <a:r>
              <a:rPr lang="ru-RU" dirty="0"/>
              <a:t> </a:t>
            </a:r>
            <a:r>
              <a:rPr lang="ru-RU" dirty="0" err="1"/>
              <a:t>фігури</a:t>
            </a:r>
            <a:r>
              <a:rPr lang="ru-RU" dirty="0"/>
              <a:t>. </a:t>
            </a:r>
            <a:r>
              <a:rPr lang="ru-RU" dirty="0" err="1"/>
              <a:t>Натуральні</a:t>
            </a:r>
            <a:r>
              <a:rPr lang="ru-RU" dirty="0"/>
              <a:t> числа 1-10 і число 0</a:t>
            </a:r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числа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живуть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чарівних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будиночках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84784"/>
            <a:ext cx="436245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2083" y="4437112"/>
            <a:ext cx="89289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Перевірте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правильно заселили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квартири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першому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будиночку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Заселіть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вільні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квартири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другому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будиночку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Розгляньте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третій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будиночок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На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якому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поверсі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немає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вільних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квартир? Додайте числа,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мешкають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цьому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поверсі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Яке ж число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живе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цьому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будиночку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Заселіть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вільні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квартири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кожному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поверсі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356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Порівняйте</a:t>
            </a:r>
            <a:r>
              <a:rPr lang="ru-RU" dirty="0"/>
              <a:t> числа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 err="1" smtClean="0"/>
              <a:t>Запишіть</a:t>
            </a:r>
            <a:r>
              <a:rPr lang="ru-RU" dirty="0" smtClean="0"/>
              <a:t> </a:t>
            </a:r>
            <a:r>
              <a:rPr lang="ru-RU" dirty="0" err="1"/>
              <a:t>нерівності</a:t>
            </a:r>
            <a:r>
              <a:rPr lang="ru-RU" dirty="0"/>
              <a:t> у </a:t>
            </a:r>
            <a:r>
              <a:rPr lang="ru-RU" dirty="0" err="1"/>
              <a:t>зошит</a:t>
            </a:r>
            <a:r>
              <a:rPr lang="ru-RU" dirty="0"/>
              <a:t>. Прочитайте </a:t>
            </a:r>
            <a:r>
              <a:rPr lang="ru-RU" dirty="0" err="1"/>
              <a:t>нерівності</a:t>
            </a:r>
            <a:r>
              <a:rPr lang="ru-RU" dirty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2" y="2564904"/>
            <a:ext cx="8891093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861048"/>
            <a:ext cx="2731474" cy="27314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653136"/>
            <a:ext cx="2130556" cy="16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0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Лічба монет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2"/>
          </a:xfrm>
        </p:spPr>
        <p:txBody>
          <a:bodyPr/>
          <a:lstStyle/>
          <a:p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монети</a:t>
            </a:r>
            <a:r>
              <a:rPr lang="ru-RU" dirty="0"/>
              <a:t>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бачите</a:t>
            </a:r>
            <a:r>
              <a:rPr lang="ru-RU" dirty="0"/>
              <a:t>?</a:t>
            </a:r>
          </a:p>
          <a:p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 err="1"/>
              <a:t>монети</a:t>
            </a:r>
            <a:r>
              <a:rPr lang="ru-RU" dirty="0"/>
              <a:t> </a:t>
            </a:r>
            <a:r>
              <a:rPr lang="ru-RU" dirty="0" err="1"/>
              <a:t>слід</a:t>
            </a:r>
            <a:r>
              <a:rPr lang="ru-RU" dirty="0"/>
              <a:t> </a:t>
            </a:r>
            <a:r>
              <a:rPr lang="ru-RU" dirty="0" err="1"/>
              <a:t>узяти</a:t>
            </a:r>
            <a:r>
              <a:rPr lang="ru-RU" dirty="0"/>
              <a:t>, </a:t>
            </a:r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отримати</a:t>
            </a:r>
            <a:r>
              <a:rPr lang="ru-RU" dirty="0"/>
              <a:t> 10 к.?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варіанти</a:t>
            </a:r>
            <a:r>
              <a:rPr lang="ru-RU" dirty="0"/>
              <a:t> </a:t>
            </a:r>
            <a:r>
              <a:rPr lang="ru-RU" dirty="0" err="1"/>
              <a:t>можливі</a:t>
            </a:r>
            <a:r>
              <a:rPr lang="ru-RU" dirty="0"/>
              <a:t>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11560" y="3501008"/>
            <a:ext cx="996702" cy="9967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051720" y="3501008"/>
            <a:ext cx="1097657" cy="10976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491880" y="3226010"/>
            <a:ext cx="1777380" cy="17773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652120" y="3401869"/>
            <a:ext cx="1295933" cy="129593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997" y="4114700"/>
            <a:ext cx="2557234" cy="260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Назвіть відомі геометричні фігури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1412776"/>
            <a:ext cx="2520280" cy="165618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2987824" y="1412776"/>
            <a:ext cx="2304256" cy="201622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Равнобедренный треугольник 5"/>
          <p:cNvSpPr/>
          <p:nvPr/>
        </p:nvSpPr>
        <p:spPr>
          <a:xfrm>
            <a:off x="4572000" y="3465004"/>
            <a:ext cx="2160240" cy="2592288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Трапеция 6"/>
          <p:cNvSpPr/>
          <p:nvPr/>
        </p:nvSpPr>
        <p:spPr>
          <a:xfrm>
            <a:off x="237084" y="3680817"/>
            <a:ext cx="2448272" cy="1512168"/>
          </a:xfrm>
          <a:prstGeom prst="trapezoi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Шестиугольник 7"/>
          <p:cNvSpPr/>
          <p:nvPr/>
        </p:nvSpPr>
        <p:spPr>
          <a:xfrm>
            <a:off x="6017493" y="1376772"/>
            <a:ext cx="2448272" cy="2088232"/>
          </a:xfrm>
          <a:prstGeom prst="hex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авильный пятиугольник 8"/>
          <p:cNvSpPr/>
          <p:nvPr/>
        </p:nvSpPr>
        <p:spPr>
          <a:xfrm>
            <a:off x="6859066" y="3920641"/>
            <a:ext cx="2232248" cy="1800200"/>
          </a:xfrm>
          <a:prstGeom prst="pentag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лыбающееся лицо 9"/>
          <p:cNvSpPr/>
          <p:nvPr/>
        </p:nvSpPr>
        <p:spPr>
          <a:xfrm>
            <a:off x="2995464" y="4028814"/>
            <a:ext cx="1584176" cy="1656184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74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>
                <a:solidFill>
                  <a:srgbClr val="0070C0"/>
                </a:solidFill>
              </a:rPr>
              <a:t>Скільки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ru-RU" dirty="0" err="1">
                <a:solidFill>
                  <a:srgbClr val="0070C0"/>
                </a:solidFill>
              </a:rPr>
              <a:t>квадратів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ru-RU" dirty="0" err="1">
                <a:solidFill>
                  <a:srgbClr val="0070C0"/>
                </a:solidFill>
              </a:rPr>
              <a:t>заховалося</a:t>
            </a:r>
            <a:r>
              <a:rPr lang="ru-RU" dirty="0">
                <a:solidFill>
                  <a:srgbClr val="0070C0"/>
                </a:solidFill>
              </a:rPr>
              <a:t> на </a:t>
            </a:r>
            <a:r>
              <a:rPr lang="ru-RU" dirty="0" err="1">
                <a:solidFill>
                  <a:srgbClr val="0070C0"/>
                </a:solidFill>
              </a:rPr>
              <a:t>малюнку</a:t>
            </a:r>
            <a:r>
              <a:rPr lang="ru-RU" dirty="0">
                <a:solidFill>
                  <a:srgbClr val="0070C0"/>
                </a:solidFill>
              </a:rPr>
              <a:t>?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175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Намалюйте </a:t>
            </a:r>
            <a:r>
              <a:rPr lang="ru-RU" sz="2400" dirty="0" err="1"/>
              <a:t>стільки</a:t>
            </a:r>
            <a:r>
              <a:rPr lang="ru-RU" sz="2400" dirty="0"/>
              <a:t> ж </a:t>
            </a:r>
            <a:r>
              <a:rPr lang="ru-RU" sz="2400" dirty="0" err="1"/>
              <a:t>трикутників</a:t>
            </a:r>
            <a:r>
              <a:rPr lang="ru-RU" sz="2400" dirty="0"/>
              <a:t> за </a:t>
            </a:r>
            <a:r>
              <a:rPr lang="ru-RU" sz="2400" dirty="0" err="1"/>
              <a:t>зразком</a:t>
            </a:r>
            <a:r>
              <a:rPr lang="ru-RU" sz="2400" dirty="0"/>
              <a:t>.</a:t>
            </a:r>
          </a:p>
          <a:p>
            <a:pPr marL="0" indent="0">
              <a:buNone/>
            </a:pP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69" y="2202132"/>
            <a:ext cx="5371841" cy="2739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r="4953"/>
          <a:stretch/>
        </p:blipFill>
        <p:spPr bwMode="auto">
          <a:xfrm>
            <a:off x="5652121" y="2420888"/>
            <a:ext cx="3312368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819525"/>
            <a:ext cx="28098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9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Чарівні</a:t>
            </a:r>
            <a:r>
              <a:rPr lang="ru-RU" dirty="0"/>
              <a:t> </a:t>
            </a:r>
            <a:r>
              <a:rPr lang="ru-RU" dirty="0" err="1"/>
              <a:t>фігурки</a:t>
            </a:r>
            <a:r>
              <a:rPr lang="ru-RU" dirty="0"/>
              <a:t>». Робота з </a:t>
            </a:r>
            <a:r>
              <a:rPr lang="ru-RU" dirty="0" err="1"/>
              <a:t>індивідуальним</a:t>
            </a:r>
            <a:r>
              <a:rPr lang="ru-RU" dirty="0"/>
              <a:t> </a:t>
            </a:r>
            <a:r>
              <a:rPr lang="ru-RU" dirty="0" err="1" smtClean="0"/>
              <a:t>матеріалом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85000" lnSpcReduction="20000"/>
          </a:bodyPr>
          <a:lstStyle/>
          <a:p>
            <a:r>
              <a:rPr lang="ru-RU" dirty="0" err="1" smtClean="0"/>
              <a:t>Покладіть</a:t>
            </a:r>
            <a:r>
              <a:rPr lang="ru-RU" dirty="0" smtClean="0"/>
              <a:t> </a:t>
            </a:r>
            <a:r>
              <a:rPr lang="ru-RU" dirty="0"/>
              <a:t>10 </a:t>
            </a:r>
            <a:r>
              <a:rPr lang="ru-RU" dirty="0" err="1"/>
              <a:t>квадратиків</a:t>
            </a:r>
            <a:r>
              <a:rPr lang="ru-RU" dirty="0"/>
              <a:t>. </a:t>
            </a:r>
            <a:r>
              <a:rPr lang="ru-RU" dirty="0" err="1"/>
              <a:t>Відсуньте</a:t>
            </a:r>
            <a:r>
              <a:rPr lang="ru-RU" dirty="0"/>
              <a:t> 1 квадратик </a:t>
            </a:r>
            <a:r>
              <a:rPr lang="ru-RU" dirty="0" err="1"/>
              <a:t>убік</a:t>
            </a:r>
            <a:r>
              <a:rPr lang="ru-RU" dirty="0"/>
              <a:t>.</a:t>
            </a:r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квадратиків</a:t>
            </a:r>
            <a:r>
              <a:rPr lang="ru-RU" dirty="0"/>
              <a:t> </a:t>
            </a:r>
            <a:r>
              <a:rPr lang="ru-RU" dirty="0" err="1"/>
              <a:t>ліворуч</a:t>
            </a:r>
            <a:r>
              <a:rPr lang="ru-RU" dirty="0"/>
              <a:t>? А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праворуч</a:t>
            </a:r>
            <a:r>
              <a:rPr lang="ru-RU" dirty="0"/>
              <a:t>? Як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одержати</a:t>
            </a:r>
            <a:r>
              <a:rPr lang="ru-RU" dirty="0"/>
              <a:t> число 10?</a:t>
            </a:r>
          </a:p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 err="1"/>
              <a:t>усі</a:t>
            </a:r>
            <a:r>
              <a:rPr lang="ru-RU" dirty="0"/>
              <a:t> </a:t>
            </a:r>
            <a:r>
              <a:rPr lang="ru-RU" dirty="0" err="1"/>
              <a:t>випадки</a:t>
            </a:r>
            <a:r>
              <a:rPr lang="ru-RU" dirty="0"/>
              <a:t> складу числа 10.</a:t>
            </a:r>
          </a:p>
          <a:p>
            <a:r>
              <a:rPr lang="ru-RU" dirty="0" err="1" smtClean="0"/>
              <a:t>Запишіть</a:t>
            </a:r>
            <a:r>
              <a:rPr lang="ru-RU" dirty="0" smtClean="0"/>
              <a:t> </a:t>
            </a:r>
            <a:r>
              <a:rPr lang="ru-RU" dirty="0" err="1"/>
              <a:t>приклади</a:t>
            </a:r>
            <a:r>
              <a:rPr lang="ru-RU" dirty="0"/>
              <a:t> </a:t>
            </a:r>
            <a:r>
              <a:rPr lang="ru-RU" dirty="0" smtClean="0"/>
              <a:t>в </a:t>
            </a:r>
            <a:r>
              <a:rPr lang="ru-RU" dirty="0" err="1"/>
              <a:t>зошиті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4005062"/>
            <a:ext cx="2435282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 = 9 + </a:t>
            </a:r>
            <a:r>
              <a:rPr lang="ru-RU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3848" y="4005804"/>
            <a:ext cx="2563522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ru-RU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 6 + 4 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0152" y="3993974"/>
            <a:ext cx="2307042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ru-RU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 8 + </a:t>
            </a:r>
            <a:r>
              <a:rPr lang="ru-RU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9305" y="4933412"/>
            <a:ext cx="2435282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ru-RU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 5 + 5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86631" y="4918401"/>
            <a:ext cx="2307042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ru-RU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 7 + </a:t>
            </a:r>
            <a:r>
              <a:rPr lang="ru-RU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151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Фізкультхвилинка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5627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2051720" y="5589240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Музична </a:t>
            </a:r>
            <a:r>
              <a:rPr lang="uk-UA" dirty="0" err="1" smtClean="0"/>
              <a:t>фізкультхвилинка</a:t>
            </a:r>
            <a:r>
              <a:rPr lang="uk-UA" dirty="0" smtClean="0"/>
              <a:t> «Усміхнись!»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8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Робота з </a:t>
            </a:r>
            <a:r>
              <a:rPr lang="ru-RU" dirty="0" err="1"/>
              <a:t>числовим</a:t>
            </a:r>
            <a:r>
              <a:rPr lang="ru-RU" dirty="0"/>
              <a:t> </a:t>
            </a:r>
            <a:r>
              <a:rPr lang="ru-RU" dirty="0" smtClean="0"/>
              <a:t>рядом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2996952"/>
            <a:ext cx="8229600" cy="1728191"/>
          </a:xfrm>
        </p:spPr>
        <p:txBody>
          <a:bodyPr>
            <a:normAutofit fontScale="85000" lnSpcReduction="20000"/>
          </a:bodyPr>
          <a:lstStyle/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 err="1"/>
              <a:t>пропущені</a:t>
            </a:r>
            <a:r>
              <a:rPr lang="ru-RU" dirty="0"/>
              <a:t> числа. Яке число в </a:t>
            </a:r>
            <a:r>
              <a:rPr lang="ru-RU" dirty="0" err="1"/>
              <a:t>цьому</a:t>
            </a:r>
            <a:r>
              <a:rPr lang="ru-RU" dirty="0"/>
              <a:t> </a:t>
            </a:r>
            <a:r>
              <a:rPr lang="ru-RU" dirty="0" err="1"/>
              <a:t>ряді</a:t>
            </a:r>
            <a:r>
              <a:rPr lang="ru-RU" dirty="0"/>
              <a:t> </a:t>
            </a:r>
            <a:r>
              <a:rPr lang="ru-RU" dirty="0" err="1"/>
              <a:t>найбільше</a:t>
            </a:r>
            <a:r>
              <a:rPr lang="ru-RU" dirty="0"/>
              <a:t>? </a:t>
            </a:r>
            <a:r>
              <a:rPr lang="ru-RU" dirty="0" err="1"/>
              <a:t>Назвіть</a:t>
            </a:r>
            <a:r>
              <a:rPr lang="ru-RU" dirty="0"/>
              <a:t> «</a:t>
            </a:r>
            <a:r>
              <a:rPr lang="ru-RU" dirty="0" err="1"/>
              <a:t>сусідів</a:t>
            </a:r>
            <a:r>
              <a:rPr lang="ru-RU" dirty="0"/>
              <a:t>» числа 9.</a:t>
            </a:r>
          </a:p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 err="1"/>
              <a:t>всі</a:t>
            </a:r>
            <a:r>
              <a:rPr lang="ru-RU" dirty="0"/>
              <a:t> числа, </a:t>
            </a:r>
            <a:r>
              <a:rPr lang="ru-RU" dirty="0" err="1"/>
              <a:t>більші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2, але </a:t>
            </a:r>
            <a:r>
              <a:rPr lang="ru-RU" dirty="0" err="1"/>
              <a:t>менші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9.</a:t>
            </a:r>
          </a:p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 err="1"/>
              <a:t>всі</a:t>
            </a:r>
            <a:r>
              <a:rPr lang="ru-RU" dirty="0"/>
              <a:t> числа, </a:t>
            </a:r>
            <a:r>
              <a:rPr lang="ru-RU" dirty="0" err="1"/>
              <a:t>більші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1, але </a:t>
            </a:r>
            <a:r>
              <a:rPr lang="ru-RU" dirty="0" err="1"/>
              <a:t>менші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10.</a:t>
            </a:r>
          </a:p>
          <a:p>
            <a:endParaRPr lang="ru-RU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54" y="1628800"/>
            <a:ext cx="7465537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4365104"/>
            <a:ext cx="2641476" cy="21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4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" r="2633" b="7820"/>
          <a:stretch/>
        </p:blipFill>
        <p:spPr>
          <a:xfrm>
            <a:off x="6993687" y="4725144"/>
            <a:ext cx="2042809" cy="2000933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Віршовані</a:t>
            </a:r>
            <a:r>
              <a:rPr lang="ru-RU" dirty="0"/>
              <a:t> </a:t>
            </a:r>
            <a:r>
              <a:rPr lang="ru-RU" dirty="0" err="1" smtClean="0"/>
              <a:t>задачі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251520" y="1600201"/>
            <a:ext cx="4244280" cy="2116832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У </a:t>
            </a:r>
            <a:r>
              <a:rPr lang="ru-RU" dirty="0" err="1"/>
              <a:t>Андрія</a:t>
            </a:r>
            <a:r>
              <a:rPr lang="ru-RU" dirty="0"/>
              <a:t> </a:t>
            </a:r>
            <a:r>
              <a:rPr lang="ru-RU" dirty="0" err="1"/>
              <a:t>шість</a:t>
            </a:r>
            <a:r>
              <a:rPr lang="ru-RU" dirty="0"/>
              <a:t> </a:t>
            </a:r>
            <a:r>
              <a:rPr lang="ru-RU" dirty="0" err="1"/>
              <a:t>книжок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А в Павла — </a:t>
            </a:r>
            <a:r>
              <a:rPr lang="ru-RU" dirty="0" err="1"/>
              <a:t>чотири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книжечок</a:t>
            </a:r>
            <a:r>
              <a:rPr lang="ru-RU" dirty="0"/>
              <a:t> разом</a:t>
            </a:r>
          </a:p>
          <a:p>
            <a:pPr marL="0" indent="0">
              <a:buNone/>
            </a:pPr>
            <a:r>
              <a:rPr lang="ru-RU" dirty="0"/>
              <a:t>Ви </a:t>
            </a:r>
            <a:r>
              <a:rPr lang="ru-RU" dirty="0" err="1"/>
              <a:t>вже</a:t>
            </a:r>
            <a:r>
              <a:rPr lang="ru-RU" dirty="0"/>
              <a:t> </a:t>
            </a:r>
            <a:r>
              <a:rPr lang="ru-RU" dirty="0" err="1"/>
              <a:t>полічили</a:t>
            </a:r>
            <a:r>
              <a:rPr lang="ru-RU" dirty="0"/>
              <a:t>? </a:t>
            </a:r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1" t="39516" r="38915"/>
          <a:stretch/>
        </p:blipFill>
        <p:spPr>
          <a:xfrm>
            <a:off x="4067944" y="2897141"/>
            <a:ext cx="2717998" cy="3960859"/>
          </a:xfrm>
        </p:spPr>
      </p:pic>
      <p:sp>
        <p:nvSpPr>
          <p:cNvPr id="7" name="Прямоугольник 6"/>
          <p:cNvSpPr/>
          <p:nvPr/>
        </p:nvSpPr>
        <p:spPr>
          <a:xfrm>
            <a:off x="23664" y="3789040"/>
            <a:ext cx="421775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</a:t>
            </a:r>
            <a:r>
              <a:rPr lang="ru-RU" sz="7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+ 4 = </a:t>
            </a:r>
            <a:r>
              <a:rPr lang="ru-RU" sz="7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ru-RU" sz="7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5912" y="692696"/>
            <a:ext cx="3095238" cy="388571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" r="2633" b="7820"/>
          <a:stretch/>
        </p:blipFill>
        <p:spPr>
          <a:xfrm>
            <a:off x="7101191" y="4211477"/>
            <a:ext cx="2042809" cy="200093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" r="2633" b="7820"/>
          <a:stretch/>
        </p:blipFill>
        <p:spPr>
          <a:xfrm>
            <a:off x="7057167" y="3510778"/>
            <a:ext cx="2042809" cy="200093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" r="2633" b="7820"/>
          <a:stretch/>
        </p:blipFill>
        <p:spPr>
          <a:xfrm rot="19166514">
            <a:off x="7364168" y="3557902"/>
            <a:ext cx="1334502" cy="172746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" r="2633" b="7820"/>
          <a:stretch/>
        </p:blipFill>
        <p:spPr>
          <a:xfrm rot="18336517">
            <a:off x="6025015" y="2470801"/>
            <a:ext cx="1021405" cy="100046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" r="2633" b="7820"/>
          <a:stretch/>
        </p:blipFill>
        <p:spPr>
          <a:xfrm>
            <a:off x="7031165" y="3302169"/>
            <a:ext cx="1418415" cy="138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9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24" y="3090818"/>
            <a:ext cx="2286000" cy="28575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690864" cy="1143000"/>
          </a:xfrm>
        </p:spPr>
        <p:txBody>
          <a:bodyPr/>
          <a:lstStyle/>
          <a:p>
            <a:r>
              <a:rPr lang="ru-RU" dirty="0" err="1"/>
              <a:t>Віршовані</a:t>
            </a:r>
            <a:r>
              <a:rPr lang="ru-RU" dirty="0"/>
              <a:t> </a:t>
            </a:r>
            <a:r>
              <a:rPr lang="ru-RU" dirty="0" err="1"/>
              <a:t>задачі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51520" y="1600201"/>
            <a:ext cx="4244280" cy="2116832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Сім</a:t>
            </a:r>
            <a:r>
              <a:rPr lang="ru-RU" dirty="0"/>
              <a:t> </a:t>
            </a:r>
            <a:r>
              <a:rPr lang="ru-RU" dirty="0" err="1"/>
              <a:t>горобців</a:t>
            </a:r>
            <a:r>
              <a:rPr lang="ru-RU" dirty="0"/>
              <a:t> на </a:t>
            </a:r>
            <a:r>
              <a:rPr lang="ru-RU" dirty="0" err="1"/>
              <a:t>гілку</a:t>
            </a:r>
            <a:r>
              <a:rPr lang="ru-RU" dirty="0"/>
              <a:t> </a:t>
            </a:r>
            <a:r>
              <a:rPr lang="ru-RU" dirty="0" err="1"/>
              <a:t>сіли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До них три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прилетіли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горобців</a:t>
            </a:r>
            <a:r>
              <a:rPr lang="ru-RU" dirty="0"/>
              <a:t> </a:t>
            </a:r>
            <a:r>
              <a:rPr lang="ru-RU" dirty="0" err="1"/>
              <a:t>всього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На </a:t>
            </a:r>
            <a:r>
              <a:rPr lang="ru-RU" dirty="0" err="1"/>
              <a:t>нашім</a:t>
            </a:r>
            <a:r>
              <a:rPr lang="ru-RU" dirty="0"/>
              <a:t> </a:t>
            </a:r>
            <a:r>
              <a:rPr lang="ru-RU" dirty="0" err="1"/>
              <a:t>дереві</a:t>
            </a:r>
            <a:r>
              <a:rPr lang="ru-RU" dirty="0"/>
              <a:t> </a:t>
            </a:r>
            <a:r>
              <a:rPr lang="ru-RU" dirty="0" err="1"/>
              <a:t>було</a:t>
            </a:r>
            <a:r>
              <a:rPr lang="ru-RU" dirty="0"/>
              <a:t>? </a:t>
            </a:r>
          </a:p>
          <a:p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707584"/>
            <a:ext cx="2286000" cy="2857500"/>
          </a:xfrm>
        </p:spPr>
      </p:pic>
      <p:sp>
        <p:nvSpPr>
          <p:cNvPr id="5" name="Прямоугольник 4"/>
          <p:cNvSpPr/>
          <p:nvPr/>
        </p:nvSpPr>
        <p:spPr>
          <a:xfrm>
            <a:off x="539552" y="4077072"/>
            <a:ext cx="36415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 </a:t>
            </a:r>
            <a:r>
              <a:rPr lang="ru-RU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+ 3 = </a:t>
            </a:r>
            <a:r>
              <a:rPr lang="ru-RU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64088" y="3212975"/>
            <a:ext cx="1904762" cy="15428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12262" y="4489358"/>
            <a:ext cx="1904762" cy="154285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89358"/>
            <a:ext cx="2545175" cy="176041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836712"/>
            <a:ext cx="2045897" cy="198884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834" y="189429"/>
            <a:ext cx="2045897" cy="198884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478" y="5325828"/>
            <a:ext cx="1799969" cy="12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8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Склад числа 10.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чисел у межах 10. Монета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номіналом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«10 к.».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Розпізнавання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геометричних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фігур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Урок 3</a:t>
            </a:r>
            <a:r>
              <a:rPr lang="en-US" dirty="0" smtClean="0"/>
              <a:t>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Віршовані</a:t>
            </a:r>
            <a:r>
              <a:rPr lang="ru-RU" dirty="0"/>
              <a:t> </a:t>
            </a:r>
            <a:r>
              <a:rPr lang="ru-RU" dirty="0" err="1"/>
              <a:t>задачі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79512" y="1600201"/>
            <a:ext cx="4316288" cy="24768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9 </a:t>
            </a:r>
            <a:r>
              <a:rPr lang="ru-RU" dirty="0" err="1"/>
              <a:t>кошенят</a:t>
            </a:r>
            <a:r>
              <a:rPr lang="ru-RU" dirty="0"/>
              <a:t> </a:t>
            </a:r>
            <a:r>
              <a:rPr lang="ru-RU" dirty="0" err="1"/>
              <a:t>пісок</a:t>
            </a:r>
            <a:r>
              <a:rPr lang="ru-RU" dirty="0"/>
              <a:t> </a:t>
            </a:r>
            <a:r>
              <a:rPr lang="ru-RU" dirty="0" err="1"/>
              <a:t>копають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Та на </a:t>
            </a:r>
            <a:r>
              <a:rPr lang="ru-RU" dirty="0" err="1"/>
              <a:t>сонці</a:t>
            </a:r>
            <a:r>
              <a:rPr lang="ru-RU" dirty="0"/>
              <a:t> </a:t>
            </a:r>
            <a:r>
              <a:rPr lang="ru-RU" dirty="0" err="1"/>
              <a:t>загоряють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одне</a:t>
            </a:r>
            <a:r>
              <a:rPr lang="ru-RU" dirty="0"/>
              <a:t> </a:t>
            </a:r>
            <a:r>
              <a:rPr lang="ru-RU" dirty="0" err="1"/>
              <a:t>сидить</a:t>
            </a:r>
            <a:r>
              <a:rPr lang="ru-RU" dirty="0"/>
              <a:t> в </a:t>
            </a:r>
            <a:r>
              <a:rPr lang="ru-RU" dirty="0" err="1"/>
              <a:t>траві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всіх</a:t>
            </a:r>
            <a:r>
              <a:rPr lang="ru-RU" dirty="0"/>
              <a:t>? </a:t>
            </a:r>
            <a:r>
              <a:rPr lang="ru-RU" dirty="0" err="1"/>
              <a:t>Скажіть</a:t>
            </a:r>
            <a:r>
              <a:rPr lang="ru-RU" dirty="0"/>
              <a:t> </a:t>
            </a:r>
            <a:r>
              <a:rPr lang="ru-RU" dirty="0" err="1"/>
              <a:t>мені</a:t>
            </a:r>
            <a:r>
              <a:rPr lang="ru-RU" dirty="0"/>
              <a:t>? 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980" y="1556792"/>
            <a:ext cx="3829364" cy="1723136"/>
          </a:xfrm>
        </p:spPr>
      </p:pic>
      <p:sp>
        <p:nvSpPr>
          <p:cNvPr id="5" name="Прямоугольник 4"/>
          <p:cNvSpPr/>
          <p:nvPr/>
        </p:nvSpPr>
        <p:spPr>
          <a:xfrm>
            <a:off x="467544" y="4001288"/>
            <a:ext cx="33714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ru-RU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+ 1 = </a:t>
            </a:r>
            <a:r>
              <a:rPr lang="ru-RU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107" y="1988840"/>
            <a:ext cx="1885577" cy="104056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107" y="2881825"/>
            <a:ext cx="1865761" cy="187325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4893921"/>
            <a:ext cx="1304196" cy="170080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24746" y="3020667"/>
            <a:ext cx="1865761" cy="187325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86" y="4887025"/>
            <a:ext cx="2285922" cy="180587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626" y="4755078"/>
            <a:ext cx="2646242" cy="195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6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Віршовані</a:t>
            </a:r>
            <a:r>
              <a:rPr lang="ru-RU" dirty="0"/>
              <a:t> </a:t>
            </a:r>
            <a:r>
              <a:rPr lang="ru-RU" dirty="0" err="1"/>
              <a:t>задачі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1"/>
            <a:ext cx="4388296" cy="283691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В </a:t>
            </a:r>
            <a:r>
              <a:rPr lang="ru-RU" dirty="0" err="1"/>
              <a:t>чепурненькій</a:t>
            </a:r>
            <a:r>
              <a:rPr lang="ru-RU" dirty="0"/>
              <a:t> </a:t>
            </a:r>
            <a:r>
              <a:rPr lang="ru-RU" dirty="0" err="1"/>
              <a:t>годівниці</a:t>
            </a:r>
            <a:endParaRPr lang="ru-RU" dirty="0"/>
          </a:p>
          <a:p>
            <a:pPr marL="0" indent="0">
              <a:buNone/>
            </a:pPr>
            <a:r>
              <a:rPr lang="ru-RU" dirty="0" err="1"/>
              <a:t>Горобці</a:t>
            </a:r>
            <a:r>
              <a:rPr lang="ru-RU" dirty="0"/>
              <a:t> </a:t>
            </a:r>
            <a:r>
              <a:rPr lang="ru-RU" dirty="0" err="1"/>
              <a:t>сидять</a:t>
            </a:r>
            <a:r>
              <a:rPr lang="ru-RU" dirty="0"/>
              <a:t>, </a:t>
            </a:r>
            <a:r>
              <a:rPr lang="ru-RU" dirty="0" err="1"/>
              <a:t>синиці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Шість</a:t>
            </a:r>
            <a:r>
              <a:rPr lang="ru-RU" dirty="0"/>
              <a:t> </a:t>
            </a:r>
            <a:r>
              <a:rPr lang="ru-RU" dirty="0" err="1"/>
              <a:t>горобчиків</a:t>
            </a:r>
            <a:r>
              <a:rPr lang="ru-RU" dirty="0"/>
              <a:t> завзято</a:t>
            </a:r>
          </a:p>
          <a:p>
            <a:pPr marL="0" indent="0">
              <a:buNone/>
            </a:pPr>
            <a:r>
              <a:rPr lang="ru-RU" dirty="0" err="1"/>
              <a:t>Узялись</a:t>
            </a:r>
            <a:r>
              <a:rPr lang="ru-RU" dirty="0"/>
              <a:t> зерно </a:t>
            </a:r>
            <a:r>
              <a:rPr lang="ru-RU" dirty="0" err="1"/>
              <a:t>клювати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На </a:t>
            </a:r>
            <a:r>
              <a:rPr lang="ru-RU" dirty="0" err="1"/>
              <a:t>мотузці</a:t>
            </a:r>
            <a:r>
              <a:rPr lang="ru-RU" dirty="0"/>
              <a:t> куснем сала</a:t>
            </a:r>
          </a:p>
          <a:p>
            <a:pPr marL="0" indent="0">
              <a:buNone/>
            </a:pPr>
            <a:r>
              <a:rPr lang="ru-RU" dirty="0" err="1"/>
              <a:t>Дві</a:t>
            </a:r>
            <a:r>
              <a:rPr lang="ru-RU" dirty="0"/>
              <a:t> синички </a:t>
            </a:r>
            <a:r>
              <a:rPr lang="ru-RU" dirty="0" err="1"/>
              <a:t>ласували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Полічи</a:t>
            </a:r>
            <a:r>
              <a:rPr lang="ru-RU" dirty="0"/>
              <a:t> на </a:t>
            </a:r>
            <a:r>
              <a:rPr lang="ru-RU" dirty="0" err="1"/>
              <a:t>рахівниці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пташок</a:t>
            </a:r>
            <a:r>
              <a:rPr lang="ru-RU" dirty="0"/>
              <a:t> в </a:t>
            </a:r>
            <a:r>
              <a:rPr lang="ru-RU" dirty="0" err="1"/>
              <a:t>годівниці</a:t>
            </a:r>
            <a:r>
              <a:rPr lang="ru-RU" dirty="0"/>
              <a:t>?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67544" y="4509120"/>
            <a:ext cx="33714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ru-RU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+ 2 = </a:t>
            </a:r>
            <a:r>
              <a:rPr lang="ru-RU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490502"/>
            <a:ext cx="4752528" cy="3018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40220" y="2498090"/>
            <a:ext cx="1295880" cy="89631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063" y="3605022"/>
            <a:ext cx="1295880" cy="896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8304" y="1412776"/>
            <a:ext cx="1295880" cy="89631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303363"/>
            <a:ext cx="793687" cy="6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5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Яке </a:t>
            </a:r>
            <a:r>
              <a:rPr lang="ru-RU" dirty="0"/>
              <a:t>число </a:t>
            </a:r>
            <a:r>
              <a:rPr lang="ru-RU" dirty="0" err="1"/>
              <a:t>було</a:t>
            </a:r>
            <a:r>
              <a:rPr lang="ru-RU" dirty="0"/>
              <a:t> </a:t>
            </a:r>
            <a:r>
              <a:rPr lang="ru-RU" dirty="0" err="1"/>
              <a:t>головним</a:t>
            </a:r>
            <a:r>
              <a:rPr lang="ru-RU" dirty="0"/>
              <a:t> </a:t>
            </a:r>
            <a:r>
              <a:rPr lang="ru-RU" dirty="0" err="1"/>
              <a:t>сьогодні</a:t>
            </a:r>
            <a:r>
              <a:rPr lang="ru-RU" dirty="0"/>
              <a:t> на </a:t>
            </a:r>
            <a:r>
              <a:rPr lang="ru-RU" dirty="0" err="1"/>
              <a:t>уроці</a:t>
            </a:r>
            <a:r>
              <a:rPr lang="ru-RU" dirty="0"/>
              <a:t>?</a:t>
            </a:r>
          </a:p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/>
              <a:t>склад числа 10.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14" b="45714"/>
          <a:stretch/>
        </p:blipFill>
        <p:spPr>
          <a:xfrm>
            <a:off x="2843808" y="2996952"/>
            <a:ext cx="35528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Усна </a:t>
            </a:r>
            <a:r>
              <a:rPr lang="uk-UA" dirty="0" smtClean="0"/>
              <a:t>лічба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sz="half" idx="1"/>
          </p:nvPr>
        </p:nvSpPr>
        <p:spPr>
          <a:xfrm>
            <a:off x="107504" y="1412777"/>
            <a:ext cx="4608512" cy="198496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 err="1" smtClean="0">
                <a:solidFill>
                  <a:schemeClr val="tx1"/>
                </a:solidFill>
              </a:rPr>
              <a:t>Якось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взимку</a:t>
            </a:r>
            <a:r>
              <a:rPr lang="ru-RU" dirty="0">
                <a:solidFill>
                  <a:schemeClr val="tx1"/>
                </a:solidFill>
              </a:rPr>
              <a:t> в </a:t>
            </a:r>
            <a:r>
              <a:rPr lang="ru-RU" dirty="0" err="1">
                <a:solidFill>
                  <a:schemeClr val="tx1"/>
                </a:solidFill>
              </a:rPr>
              <a:t>надвечір’я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лісові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зійшлися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звірі</a:t>
            </a:r>
            <a:endParaRPr lang="ru-RU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В </a:t>
            </a:r>
            <a:r>
              <a:rPr lang="ru-RU" dirty="0" err="1">
                <a:solidFill>
                  <a:schemeClr val="tx1"/>
                </a:solidFill>
              </a:rPr>
              <a:t>теплий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затишний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барліг</a:t>
            </a:r>
            <a:r>
              <a:rPr lang="ru-RU" dirty="0">
                <a:solidFill>
                  <a:schemeClr val="tx1"/>
                </a:solidFill>
              </a:rPr>
              <a:t> до </a:t>
            </a:r>
            <a:r>
              <a:rPr lang="ru-RU" dirty="0" err="1">
                <a:solidFill>
                  <a:schemeClr val="tx1"/>
                </a:solidFill>
              </a:rPr>
              <a:t>ведмедя</a:t>
            </a:r>
            <a:r>
              <a:rPr lang="ru-RU" dirty="0">
                <a:solidFill>
                  <a:schemeClr val="tx1"/>
                </a:solidFill>
              </a:rPr>
              <a:t> на </a:t>
            </a:r>
            <a:r>
              <a:rPr lang="ru-RU" dirty="0" err="1">
                <a:solidFill>
                  <a:schemeClr val="tx1"/>
                </a:solidFill>
              </a:rPr>
              <a:t>пиріг</a:t>
            </a:r>
            <a:r>
              <a:rPr lang="ru-RU" dirty="0">
                <a:solidFill>
                  <a:schemeClr val="tx1"/>
                </a:solidFill>
              </a:rPr>
              <a:t>:</a:t>
            </a:r>
            <a:endParaRPr lang="ru-RU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Вовк, </a:t>
            </a:r>
            <a:r>
              <a:rPr lang="ru-RU" dirty="0" err="1">
                <a:solidFill>
                  <a:schemeClr val="tx1"/>
                </a:solidFill>
              </a:rPr>
              <a:t>єнот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їжак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вовчиця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заєць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білка</a:t>
            </a:r>
            <a:r>
              <a:rPr lang="ru-RU" dirty="0">
                <a:solidFill>
                  <a:schemeClr val="tx1"/>
                </a:solidFill>
              </a:rPr>
              <a:t>, та </a:t>
            </a:r>
            <a:r>
              <a:rPr lang="ru-RU" dirty="0" err="1">
                <a:solidFill>
                  <a:schemeClr val="tx1"/>
                </a:solidFill>
              </a:rPr>
              <a:t>лисиця</a:t>
            </a:r>
            <a:r>
              <a:rPr lang="ru-RU" dirty="0">
                <a:solidFill>
                  <a:schemeClr val="tx1"/>
                </a:solidFill>
              </a:rPr>
              <a:t>.</a:t>
            </a:r>
            <a:endParaRPr lang="ru-RU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Всяк </a:t>
            </a:r>
            <a:r>
              <a:rPr lang="ru-RU" dirty="0" err="1">
                <a:solidFill>
                  <a:schemeClr val="tx1"/>
                </a:solidFill>
              </a:rPr>
              <a:t>свого</a:t>
            </a:r>
            <a:r>
              <a:rPr lang="ru-RU" dirty="0">
                <a:solidFill>
                  <a:schemeClr val="tx1"/>
                </a:solidFill>
              </a:rPr>
              <a:t> шматка </a:t>
            </a:r>
            <a:r>
              <a:rPr lang="ru-RU" dirty="0" err="1">
                <a:solidFill>
                  <a:schemeClr val="tx1"/>
                </a:solidFill>
              </a:rPr>
              <a:t>чекав</a:t>
            </a:r>
            <a:r>
              <a:rPr lang="ru-RU" dirty="0">
                <a:solidFill>
                  <a:schemeClr val="tx1"/>
                </a:solidFill>
              </a:rPr>
              <a:t>, та </a:t>
            </a:r>
            <a:r>
              <a:rPr lang="ru-RU" dirty="0" err="1">
                <a:solidFill>
                  <a:schemeClr val="tx1"/>
                </a:solidFill>
              </a:rPr>
              <a:t>хазяїн</a:t>
            </a:r>
            <a:r>
              <a:rPr lang="ru-RU" dirty="0">
                <a:solidFill>
                  <a:schemeClr val="tx1"/>
                </a:solidFill>
              </a:rPr>
              <a:t> «</a:t>
            </a:r>
            <a:r>
              <a:rPr lang="ru-RU" dirty="0" err="1">
                <a:solidFill>
                  <a:schemeClr val="tx1"/>
                </a:solidFill>
              </a:rPr>
              <a:t>сплохував</a:t>
            </a:r>
            <a:r>
              <a:rPr lang="ru-RU" dirty="0">
                <a:solidFill>
                  <a:schemeClr val="tx1"/>
                </a:solidFill>
              </a:rPr>
              <a:t>»!</a:t>
            </a:r>
            <a:endParaRPr lang="ru-RU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dirty="0" err="1">
                <a:solidFill>
                  <a:schemeClr val="tx1"/>
                </a:solidFill>
              </a:rPr>
              <a:t>Він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ведмідь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ніяк</a:t>
            </a:r>
            <a:r>
              <a:rPr lang="ru-RU" dirty="0">
                <a:solidFill>
                  <a:schemeClr val="tx1"/>
                </a:solidFill>
              </a:rPr>
              <a:t> не </a:t>
            </a:r>
            <a:r>
              <a:rPr lang="ru-RU" dirty="0" err="1">
                <a:solidFill>
                  <a:schemeClr val="tx1"/>
                </a:solidFill>
              </a:rPr>
              <a:t>міг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розділити</a:t>
            </a:r>
            <a:r>
              <a:rPr lang="ru-RU" dirty="0">
                <a:solidFill>
                  <a:schemeClr val="tx1"/>
                </a:solidFill>
              </a:rPr>
              <a:t> той </a:t>
            </a:r>
            <a:r>
              <a:rPr lang="ru-RU" dirty="0" err="1">
                <a:solidFill>
                  <a:schemeClr val="tx1"/>
                </a:solidFill>
              </a:rPr>
              <a:t>пиріг</a:t>
            </a:r>
            <a:r>
              <a:rPr lang="ru-RU" dirty="0">
                <a:solidFill>
                  <a:schemeClr val="tx1"/>
                </a:solidFill>
              </a:rPr>
              <a:t>,</a:t>
            </a:r>
            <a:endParaRPr lang="ru-RU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dirty="0" err="1">
                <a:solidFill>
                  <a:schemeClr val="tx1"/>
                </a:solidFill>
              </a:rPr>
              <a:t>Тричі</a:t>
            </a:r>
            <a:r>
              <a:rPr lang="ru-RU" dirty="0">
                <a:solidFill>
                  <a:schemeClr val="tx1"/>
                </a:solidFill>
              </a:rPr>
              <a:t> потом </a:t>
            </a:r>
            <a:r>
              <a:rPr lang="ru-RU" dirty="0" err="1">
                <a:solidFill>
                  <a:schemeClr val="tx1"/>
                </a:solidFill>
              </a:rPr>
              <a:t>він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облився</a:t>
            </a:r>
            <a:r>
              <a:rPr lang="ru-RU" dirty="0">
                <a:solidFill>
                  <a:schemeClr val="tx1"/>
                </a:solidFill>
              </a:rPr>
              <a:t>, та </a:t>
            </a:r>
            <a:r>
              <a:rPr lang="ru-RU" dirty="0" err="1">
                <a:solidFill>
                  <a:schemeClr val="tx1"/>
                </a:solidFill>
              </a:rPr>
              <a:t>нічого</a:t>
            </a:r>
            <a:r>
              <a:rPr lang="ru-RU" dirty="0">
                <a:solidFill>
                  <a:schemeClr val="tx1"/>
                </a:solidFill>
              </a:rPr>
              <a:t> не </a:t>
            </a:r>
            <a:r>
              <a:rPr lang="ru-RU" dirty="0" err="1">
                <a:solidFill>
                  <a:schemeClr val="tx1"/>
                </a:solidFill>
              </a:rPr>
              <a:t>добився</a:t>
            </a:r>
            <a:r>
              <a:rPr lang="ru-RU" dirty="0">
                <a:solidFill>
                  <a:schemeClr val="tx1"/>
                </a:solidFill>
              </a:rPr>
              <a:t>.</a:t>
            </a:r>
            <a:endParaRPr lang="ru-RU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dirty="0" err="1">
                <a:solidFill>
                  <a:schemeClr val="tx1"/>
                </a:solidFill>
              </a:rPr>
              <a:t>Хто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бажає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підказати</a:t>
            </a:r>
            <a:r>
              <a:rPr lang="ru-RU" dirty="0">
                <a:solidFill>
                  <a:schemeClr val="tx1"/>
                </a:solidFill>
              </a:rPr>
              <a:t>, з </a:t>
            </a:r>
            <a:r>
              <a:rPr lang="ru-RU" dirty="0" err="1">
                <a:solidFill>
                  <a:schemeClr val="tx1"/>
                </a:solidFill>
              </a:rPr>
              <a:t>чого</a:t>
            </a:r>
            <a:r>
              <a:rPr lang="ru-RU" dirty="0">
                <a:solidFill>
                  <a:schemeClr val="tx1"/>
                </a:solidFill>
              </a:rPr>
              <a:t> треба </a:t>
            </a:r>
            <a:r>
              <a:rPr lang="ru-RU" dirty="0" err="1">
                <a:solidFill>
                  <a:schemeClr val="tx1"/>
                </a:solidFill>
              </a:rPr>
              <a:t>починати</a:t>
            </a:r>
            <a:r>
              <a:rPr lang="ru-RU" dirty="0">
                <a:solidFill>
                  <a:schemeClr val="tx1"/>
                </a:solidFill>
              </a:rPr>
              <a:t>?</a:t>
            </a:r>
            <a:endParaRPr lang="ru-RU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dirty="0" err="1">
                <a:solidFill>
                  <a:schemeClr val="tx1"/>
                </a:solidFill>
              </a:rPr>
              <a:t>Чому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ведмідь</a:t>
            </a:r>
            <a:r>
              <a:rPr lang="ru-RU" dirty="0">
                <a:solidFill>
                  <a:schemeClr val="tx1"/>
                </a:solidFill>
              </a:rPr>
              <a:t> не </a:t>
            </a:r>
            <a:r>
              <a:rPr lang="ru-RU" dirty="0" err="1">
                <a:solidFill>
                  <a:schemeClr val="tx1"/>
                </a:solidFill>
              </a:rPr>
              <a:t>зміг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розрізати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пиріг</a:t>
            </a:r>
            <a:r>
              <a:rPr lang="ru-RU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316288" cy="1900808"/>
          </a:xfrm>
        </p:spPr>
        <p:txBody>
          <a:bodyPr>
            <a:normAutofit fontScale="55000" lnSpcReduction="20000"/>
          </a:bodyPr>
          <a:lstStyle/>
          <a:p>
            <a:r>
              <a:rPr lang="ru-RU" dirty="0" err="1" smtClean="0">
                <a:solidFill>
                  <a:srgbClr val="7030A0"/>
                </a:solidFill>
              </a:rPr>
              <a:t>Скільки</a:t>
            </a:r>
            <a:r>
              <a:rPr lang="ru-RU" dirty="0" smtClean="0">
                <a:solidFill>
                  <a:srgbClr val="7030A0"/>
                </a:solidFill>
              </a:rPr>
              <a:t> </a:t>
            </a:r>
            <a:r>
              <a:rPr lang="ru-RU" dirty="0" err="1">
                <a:solidFill>
                  <a:srgbClr val="7030A0"/>
                </a:solidFill>
              </a:rPr>
              <a:t>всього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 err="1">
                <a:solidFill>
                  <a:srgbClr val="7030A0"/>
                </a:solidFill>
              </a:rPr>
              <a:t>звірят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 err="1">
                <a:solidFill>
                  <a:srgbClr val="7030A0"/>
                </a:solidFill>
              </a:rPr>
              <a:t>зібралося</a:t>
            </a:r>
            <a:r>
              <a:rPr lang="ru-RU" dirty="0">
                <a:solidFill>
                  <a:srgbClr val="7030A0"/>
                </a:solidFill>
              </a:rPr>
              <a:t> до </a:t>
            </a:r>
            <a:r>
              <a:rPr lang="ru-RU" dirty="0" err="1">
                <a:solidFill>
                  <a:srgbClr val="7030A0"/>
                </a:solidFill>
              </a:rPr>
              <a:t>ведмедя</a:t>
            </a:r>
            <a:r>
              <a:rPr lang="ru-RU" dirty="0">
                <a:solidFill>
                  <a:srgbClr val="7030A0"/>
                </a:solidFill>
              </a:rPr>
              <a:t>? </a:t>
            </a:r>
            <a:endParaRPr lang="en-US" dirty="0" smtClean="0">
              <a:solidFill>
                <a:srgbClr val="7030A0"/>
              </a:solidFill>
            </a:endParaRPr>
          </a:p>
          <a:p>
            <a:r>
              <a:rPr lang="ru-RU" dirty="0" err="1" smtClean="0">
                <a:solidFill>
                  <a:srgbClr val="7030A0"/>
                </a:solidFill>
              </a:rPr>
              <a:t>Що</a:t>
            </a:r>
            <a:r>
              <a:rPr lang="ru-RU" dirty="0" smtClean="0">
                <a:solidFill>
                  <a:srgbClr val="7030A0"/>
                </a:solidFill>
              </a:rPr>
              <a:t> </a:t>
            </a:r>
            <a:r>
              <a:rPr lang="ru-RU" dirty="0" err="1">
                <a:solidFill>
                  <a:srgbClr val="7030A0"/>
                </a:solidFill>
              </a:rPr>
              <a:t>означає</a:t>
            </a:r>
            <a:r>
              <a:rPr lang="ru-RU" dirty="0">
                <a:solidFill>
                  <a:srgbClr val="7030A0"/>
                </a:solidFill>
              </a:rPr>
              <a:t> число 8? (</a:t>
            </a:r>
            <a:r>
              <a:rPr lang="ru-RU" dirty="0" err="1">
                <a:solidFill>
                  <a:srgbClr val="7030A0"/>
                </a:solidFill>
              </a:rPr>
              <a:t>Кількість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 err="1">
                <a:solidFill>
                  <a:srgbClr val="7030A0"/>
                </a:solidFill>
              </a:rPr>
              <a:t>звірят</a:t>
            </a:r>
            <a:r>
              <a:rPr lang="ru-RU" dirty="0">
                <a:solidFill>
                  <a:srgbClr val="7030A0"/>
                </a:solidFill>
              </a:rPr>
              <a:t>.) </a:t>
            </a:r>
            <a:endParaRPr lang="en-US" dirty="0" smtClean="0">
              <a:solidFill>
                <a:srgbClr val="7030A0"/>
              </a:solidFill>
            </a:endParaRPr>
          </a:p>
          <a:p>
            <a:r>
              <a:rPr lang="ru-RU" dirty="0" smtClean="0">
                <a:solidFill>
                  <a:srgbClr val="7030A0"/>
                </a:solidFill>
              </a:rPr>
              <a:t>На </a:t>
            </a:r>
            <a:r>
              <a:rPr lang="ru-RU" dirty="0" err="1">
                <a:solidFill>
                  <a:srgbClr val="7030A0"/>
                </a:solidFill>
              </a:rPr>
              <a:t>якому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 err="1">
                <a:solidFill>
                  <a:srgbClr val="7030A0"/>
                </a:solidFill>
              </a:rPr>
              <a:t>місці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 err="1">
                <a:solidFill>
                  <a:srgbClr val="7030A0"/>
                </a:solidFill>
              </a:rPr>
              <a:t>Їжак</a:t>
            </a:r>
            <a:r>
              <a:rPr lang="ru-RU" dirty="0">
                <a:solidFill>
                  <a:srgbClr val="7030A0"/>
                </a:solidFill>
              </a:rPr>
              <a:t>, </a:t>
            </a:r>
            <a:r>
              <a:rPr lang="ru-RU" dirty="0" err="1">
                <a:solidFill>
                  <a:srgbClr val="7030A0"/>
                </a:solidFill>
              </a:rPr>
              <a:t>якщо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 err="1">
                <a:solidFill>
                  <a:srgbClr val="7030A0"/>
                </a:solidFill>
              </a:rPr>
              <a:t>лічити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 err="1">
                <a:solidFill>
                  <a:srgbClr val="7030A0"/>
                </a:solidFill>
              </a:rPr>
              <a:t>зліва</a:t>
            </a:r>
            <a:r>
              <a:rPr lang="ru-RU" dirty="0">
                <a:solidFill>
                  <a:srgbClr val="7030A0"/>
                </a:solidFill>
              </a:rPr>
              <a:t> направо? </a:t>
            </a:r>
            <a:endParaRPr lang="en-US" dirty="0" smtClean="0">
              <a:solidFill>
                <a:srgbClr val="7030A0"/>
              </a:solidFill>
            </a:endParaRPr>
          </a:p>
          <a:p>
            <a:r>
              <a:rPr lang="ru-RU" dirty="0" smtClean="0">
                <a:solidFill>
                  <a:srgbClr val="7030A0"/>
                </a:solidFill>
              </a:rPr>
              <a:t>А </a:t>
            </a:r>
            <a:r>
              <a:rPr lang="ru-RU" dirty="0" err="1">
                <a:solidFill>
                  <a:srgbClr val="7030A0"/>
                </a:solidFill>
              </a:rPr>
              <a:t>якщо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 err="1">
                <a:solidFill>
                  <a:srgbClr val="7030A0"/>
                </a:solidFill>
              </a:rPr>
              <a:t>полічити</a:t>
            </a:r>
            <a:r>
              <a:rPr lang="ru-RU" dirty="0">
                <a:solidFill>
                  <a:srgbClr val="7030A0"/>
                </a:solidFill>
              </a:rPr>
              <a:t> справа </a:t>
            </a:r>
            <a:r>
              <a:rPr lang="ru-RU" dirty="0" err="1">
                <a:solidFill>
                  <a:srgbClr val="7030A0"/>
                </a:solidFill>
              </a:rPr>
              <a:t>наліво</a:t>
            </a:r>
            <a:r>
              <a:rPr lang="ru-RU" dirty="0">
                <a:solidFill>
                  <a:srgbClr val="7030A0"/>
                </a:solidFill>
              </a:rPr>
              <a:t>? </a:t>
            </a:r>
            <a:endParaRPr lang="en-US" dirty="0" smtClean="0">
              <a:solidFill>
                <a:srgbClr val="7030A0"/>
              </a:solidFill>
            </a:endParaRPr>
          </a:p>
          <a:p>
            <a:r>
              <a:rPr lang="ru-RU" dirty="0" err="1" smtClean="0">
                <a:solidFill>
                  <a:srgbClr val="7030A0"/>
                </a:solidFill>
              </a:rPr>
              <a:t>Який</a:t>
            </a:r>
            <a:r>
              <a:rPr lang="ru-RU" dirty="0" smtClean="0">
                <a:solidFill>
                  <a:srgbClr val="7030A0"/>
                </a:solidFill>
              </a:rPr>
              <a:t> </a:t>
            </a:r>
            <a:r>
              <a:rPr lang="ru-RU" dirty="0">
                <a:solidFill>
                  <a:srgbClr val="7030A0"/>
                </a:solidFill>
              </a:rPr>
              <a:t>за порядком </a:t>
            </a:r>
            <a:r>
              <a:rPr lang="ru-RU" dirty="0" err="1">
                <a:solidFill>
                  <a:srgbClr val="7030A0"/>
                </a:solidFill>
              </a:rPr>
              <a:t>прийшов</a:t>
            </a:r>
            <a:r>
              <a:rPr lang="ru-RU" dirty="0">
                <a:solidFill>
                  <a:srgbClr val="7030A0"/>
                </a:solidFill>
              </a:rPr>
              <a:t> до </a:t>
            </a:r>
            <a:r>
              <a:rPr lang="ru-RU" dirty="0" err="1">
                <a:solidFill>
                  <a:srgbClr val="7030A0"/>
                </a:solidFill>
              </a:rPr>
              <a:t>ведмедя</a:t>
            </a:r>
            <a:r>
              <a:rPr lang="ru-RU" dirty="0">
                <a:solidFill>
                  <a:srgbClr val="7030A0"/>
                </a:solidFill>
              </a:rPr>
              <a:t> Вовк? </a:t>
            </a:r>
            <a:r>
              <a:rPr lang="ru-RU" dirty="0" err="1">
                <a:solidFill>
                  <a:srgbClr val="7030A0"/>
                </a:solidFill>
              </a:rPr>
              <a:t>Заєць</a:t>
            </a:r>
            <a:r>
              <a:rPr lang="ru-RU" dirty="0">
                <a:solidFill>
                  <a:srgbClr val="7030A0"/>
                </a:solidFill>
              </a:rPr>
              <a:t>? </a:t>
            </a:r>
            <a:endParaRPr lang="en-US" dirty="0" smtClean="0">
              <a:solidFill>
                <a:srgbClr val="7030A0"/>
              </a:solidFill>
            </a:endParaRPr>
          </a:p>
          <a:p>
            <a:r>
              <a:rPr lang="ru-RU" dirty="0" err="1" smtClean="0">
                <a:solidFill>
                  <a:srgbClr val="7030A0"/>
                </a:solidFill>
              </a:rPr>
              <a:t>Що</a:t>
            </a:r>
            <a:r>
              <a:rPr lang="ru-RU" dirty="0" smtClean="0">
                <a:solidFill>
                  <a:srgbClr val="7030A0"/>
                </a:solidFill>
              </a:rPr>
              <a:t> </a:t>
            </a:r>
            <a:r>
              <a:rPr lang="ru-RU" dirty="0" err="1">
                <a:solidFill>
                  <a:srgbClr val="7030A0"/>
                </a:solidFill>
              </a:rPr>
              <a:t>означають</a:t>
            </a:r>
            <a:r>
              <a:rPr lang="ru-RU" dirty="0">
                <a:solidFill>
                  <a:srgbClr val="7030A0"/>
                </a:solidFill>
              </a:rPr>
              <a:t> слова «</a:t>
            </a:r>
            <a:r>
              <a:rPr lang="ru-RU" dirty="0" err="1">
                <a:solidFill>
                  <a:srgbClr val="7030A0"/>
                </a:solidFill>
              </a:rPr>
              <a:t>сьомий</a:t>
            </a:r>
            <a:r>
              <a:rPr lang="ru-RU" dirty="0">
                <a:solidFill>
                  <a:srgbClr val="7030A0"/>
                </a:solidFill>
              </a:rPr>
              <a:t>», «</a:t>
            </a:r>
            <a:r>
              <a:rPr lang="ru-RU" dirty="0" err="1">
                <a:solidFill>
                  <a:srgbClr val="7030A0"/>
                </a:solidFill>
              </a:rPr>
              <a:t>третій</a:t>
            </a:r>
            <a:r>
              <a:rPr lang="ru-RU" dirty="0">
                <a:solidFill>
                  <a:srgbClr val="7030A0"/>
                </a:solidFill>
              </a:rPr>
              <a:t>»?</a:t>
            </a:r>
            <a:endParaRPr lang="ru-RU" sz="2400" dirty="0">
              <a:solidFill>
                <a:srgbClr val="7030A0"/>
              </a:solidFill>
            </a:endParaRPr>
          </a:p>
          <a:p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55576" y="3429000"/>
            <a:ext cx="2705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Треба </a:t>
            </a:r>
            <a:r>
              <a:rPr lang="ru-RU" dirty="0" err="1">
                <a:solidFill>
                  <a:srgbClr val="C00000"/>
                </a:solidFill>
              </a:rPr>
              <a:t>порахувати</a:t>
            </a:r>
            <a:r>
              <a:rPr lang="ru-RU" dirty="0">
                <a:solidFill>
                  <a:srgbClr val="C00000"/>
                </a:solidFill>
              </a:rPr>
              <a:t> </a:t>
            </a:r>
            <a:r>
              <a:rPr lang="ru-RU" dirty="0" smtClean="0">
                <a:solidFill>
                  <a:srgbClr val="C00000"/>
                </a:solidFill>
              </a:rPr>
              <a:t>гостей</a:t>
            </a:r>
            <a:endParaRPr lang="ru-RU" sz="1600" dirty="0">
              <a:solidFill>
                <a:srgbClr val="C0000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658" y="3358342"/>
            <a:ext cx="2299342" cy="305038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688717"/>
            <a:ext cx="1988176" cy="238963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33445" y="4060722"/>
            <a:ext cx="1485221" cy="186485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9978" flipH="1">
            <a:off x="3952927" y="5793257"/>
            <a:ext cx="1102137" cy="77334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7" r="21198" b="14992"/>
          <a:stretch/>
        </p:blipFill>
        <p:spPr>
          <a:xfrm>
            <a:off x="2457557" y="4379340"/>
            <a:ext cx="2191840" cy="223318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4" y="3863670"/>
            <a:ext cx="2061903" cy="206190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40673" y="5238619"/>
            <a:ext cx="1060132" cy="1373907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0"/>
          <a:stretch/>
        </p:blipFill>
        <p:spPr>
          <a:xfrm flipH="1">
            <a:off x="-1" y="4540983"/>
            <a:ext cx="1736849" cy="216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Числовий ряд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8229600" cy="1105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7584" y="3356992"/>
            <a:ext cx="65527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Назвіть всі числа, які більші за 2?</a:t>
            </a:r>
          </a:p>
          <a:p>
            <a:pPr marL="457200" indent="-457200">
              <a:buFont typeface="+mj-lt"/>
              <a:buAutoNum type="arabicParenR"/>
            </a:pPr>
            <a:r>
              <a:rPr lang="uk-U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Назвіть всі 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числа, які </a:t>
            </a:r>
            <a:r>
              <a:rPr lang="uk-U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більші за 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7?</a:t>
            </a:r>
            <a:endParaRPr lang="uk-UA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uk-U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Назвіть всі 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числа, які менші від </a:t>
            </a:r>
            <a:r>
              <a:rPr lang="uk-U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00" indent="-457200">
              <a:buFont typeface="+mj-lt"/>
              <a:buAutoNum type="arabicParenR"/>
            </a:pPr>
            <a:r>
              <a:rPr lang="uk-U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Назвіть всі числа, які менші від 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7?</a:t>
            </a:r>
            <a:endParaRPr lang="uk-UA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390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22325">
            <a:off x="7430135" y="2333451"/>
            <a:ext cx="1272314" cy="1844824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79512" y="1340768"/>
            <a:ext cx="4720014" cy="211683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smtClean="0"/>
              <a:t>До </a:t>
            </a:r>
            <a:r>
              <a:rPr lang="ru-RU" dirty="0"/>
              <a:t>зайчика на </a:t>
            </a:r>
            <a:r>
              <a:rPr lang="ru-RU" dirty="0" err="1"/>
              <a:t>обід</a:t>
            </a:r>
            <a:endParaRPr lang="ru-RU" dirty="0"/>
          </a:p>
          <a:p>
            <a:pPr marL="0" indent="0">
              <a:buNone/>
            </a:pPr>
            <a:r>
              <a:rPr lang="ru-RU" dirty="0" err="1"/>
              <a:t>Завітав</a:t>
            </a:r>
            <a:r>
              <a:rPr lang="ru-RU" dirty="0"/>
              <a:t> дружок — </a:t>
            </a:r>
            <a:r>
              <a:rPr lang="ru-RU" dirty="0" err="1"/>
              <a:t>сусід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Зайченята</a:t>
            </a:r>
            <a:r>
              <a:rPr lang="ru-RU" dirty="0"/>
              <a:t> </a:t>
            </a:r>
            <a:r>
              <a:rPr lang="ru-RU" dirty="0" err="1"/>
              <a:t>поруч</a:t>
            </a:r>
            <a:r>
              <a:rPr lang="ru-RU" dirty="0"/>
              <a:t> </a:t>
            </a:r>
            <a:r>
              <a:rPr lang="ru-RU" dirty="0" err="1"/>
              <a:t>сіли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Та по </a:t>
            </a:r>
            <a:r>
              <a:rPr lang="ru-RU" dirty="0" err="1"/>
              <a:t>п’ять</a:t>
            </a:r>
            <a:r>
              <a:rPr lang="ru-RU" dirty="0"/>
              <a:t> </a:t>
            </a:r>
            <a:r>
              <a:rPr lang="ru-RU" dirty="0" err="1"/>
              <a:t>морквинок</a:t>
            </a:r>
            <a:r>
              <a:rPr lang="ru-RU" dirty="0"/>
              <a:t> </a:t>
            </a:r>
            <a:r>
              <a:rPr lang="ru-RU" dirty="0" err="1"/>
              <a:t>з’їли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Хто</a:t>
            </a:r>
            <a:r>
              <a:rPr lang="ru-RU" dirty="0"/>
              <a:t> з вас </a:t>
            </a:r>
            <a:r>
              <a:rPr lang="ru-RU" dirty="0" err="1"/>
              <a:t>вміє</a:t>
            </a:r>
            <a:r>
              <a:rPr lang="ru-RU" dirty="0"/>
              <a:t> </a:t>
            </a:r>
            <a:r>
              <a:rPr lang="ru-RU" dirty="0" err="1"/>
              <a:t>рахувать</a:t>
            </a:r>
            <a:r>
              <a:rPr lang="ru-RU" dirty="0"/>
              <a:t>?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буде </a:t>
            </a:r>
            <a:r>
              <a:rPr lang="ru-RU" dirty="0" err="1"/>
              <a:t>п’ять</a:t>
            </a:r>
            <a:r>
              <a:rPr lang="ru-RU" dirty="0"/>
              <a:t> та </a:t>
            </a:r>
            <a:r>
              <a:rPr lang="ru-RU" dirty="0" err="1"/>
              <a:t>п’ять</a:t>
            </a:r>
            <a:r>
              <a:rPr lang="ru-RU" dirty="0"/>
              <a:t> ?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75" y="4068429"/>
            <a:ext cx="2632644" cy="2079788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73058" y="1711485"/>
            <a:ext cx="1584176" cy="205305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506860"/>
            <a:ext cx="1795861" cy="232739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6516" y="3524147"/>
            <a:ext cx="3781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5+5=10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26114">
            <a:off x="3999536" y="2982811"/>
            <a:ext cx="1272314" cy="184482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875" y="3476461"/>
            <a:ext cx="1272314" cy="184482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3634">
            <a:off x="5004048" y="3645024"/>
            <a:ext cx="1272314" cy="184482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2248">
            <a:off x="4243812" y="3334706"/>
            <a:ext cx="1272314" cy="1844824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601735"/>
            <a:ext cx="1272314" cy="184482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68157">
            <a:off x="7309215" y="2529647"/>
            <a:ext cx="1272314" cy="1844824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0698">
            <a:off x="6727565" y="2396912"/>
            <a:ext cx="1272314" cy="18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0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Мовчанка</a:t>
            </a:r>
            <a:r>
              <a:rPr lang="ru-RU" dirty="0"/>
              <a:t>». Робота з </a:t>
            </a:r>
            <a:r>
              <a:rPr lang="ru-RU" dirty="0" err="1"/>
              <a:t>числовим</a:t>
            </a:r>
            <a:r>
              <a:rPr lang="ru-RU" dirty="0"/>
              <a:t> </a:t>
            </a:r>
            <a:r>
              <a:rPr lang="ru-RU" dirty="0" err="1" smtClean="0"/>
              <a:t>віялом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03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Пока</a:t>
            </a:r>
            <a:r>
              <a:rPr lang="uk-UA" dirty="0" err="1" smtClean="0"/>
              <a:t>жіть</a:t>
            </a:r>
            <a:r>
              <a:rPr lang="ru-RU" dirty="0" smtClean="0"/>
              <a:t> </a:t>
            </a:r>
            <a:r>
              <a:rPr lang="ru-RU" dirty="0" err="1"/>
              <a:t>відповідь</a:t>
            </a:r>
            <a:r>
              <a:rPr lang="ru-RU" dirty="0"/>
              <a:t> </a:t>
            </a:r>
            <a:r>
              <a:rPr lang="ru-RU" dirty="0" err="1"/>
              <a:t>розв’язаного</a:t>
            </a:r>
            <a:r>
              <a:rPr lang="ru-RU" dirty="0"/>
              <a:t> прикладу.</a:t>
            </a:r>
          </a:p>
          <a:p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87091238"/>
              </p:ext>
            </p:extLst>
          </p:nvPr>
        </p:nvGraphicFramePr>
        <p:xfrm>
          <a:off x="4648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08920"/>
            <a:ext cx="3528392" cy="3222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49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«Десять </a:t>
            </a:r>
            <a:r>
              <a:rPr lang="ru-RU" dirty="0" err="1"/>
              <a:t>клітинок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900808"/>
          </a:xfrm>
        </p:spPr>
        <p:txBody>
          <a:bodyPr/>
          <a:lstStyle/>
          <a:p>
            <a:r>
              <a:rPr lang="ru-RU" dirty="0" err="1" smtClean="0"/>
              <a:t>Обведіть</a:t>
            </a:r>
            <a:r>
              <a:rPr lang="ru-RU" dirty="0" smtClean="0"/>
              <a:t> </a:t>
            </a:r>
            <a:r>
              <a:rPr lang="ru-RU" dirty="0"/>
              <a:t>у </a:t>
            </a:r>
            <a:r>
              <a:rPr lang="ru-RU" dirty="0" err="1"/>
              <a:t>зошиті</a:t>
            </a:r>
            <a:r>
              <a:rPr lang="ru-RU" dirty="0"/>
              <a:t> 10 </a:t>
            </a:r>
            <a:r>
              <a:rPr lang="ru-RU" dirty="0" err="1"/>
              <a:t>клітинок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err="1" smtClean="0"/>
              <a:t>Розфарбуйте</a:t>
            </a:r>
            <a:r>
              <a:rPr lang="ru-RU" dirty="0" smtClean="0"/>
              <a:t> </a:t>
            </a:r>
            <a:r>
              <a:rPr lang="ru-RU" dirty="0"/>
              <a:t>3-тю і 9-ту </a:t>
            </a:r>
            <a:r>
              <a:rPr lang="ru-RU" dirty="0" err="1"/>
              <a:t>клітинки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8" b="22764"/>
          <a:stretch/>
        </p:blipFill>
        <p:spPr>
          <a:xfrm>
            <a:off x="4644008" y="1556792"/>
            <a:ext cx="4248472" cy="3528392"/>
          </a:xfrm>
        </p:spPr>
      </p:pic>
      <p:cxnSp>
        <p:nvCxnSpPr>
          <p:cNvPr id="8" name="Прямая соединительная линия 7"/>
          <p:cNvCxnSpPr/>
          <p:nvPr/>
        </p:nvCxnSpPr>
        <p:spPr>
          <a:xfrm>
            <a:off x="5013573" y="1964457"/>
            <a:ext cx="1872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5004048" y="2145432"/>
            <a:ext cx="1872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5013573" y="1964457"/>
            <a:ext cx="0" cy="180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5204073" y="1964457"/>
            <a:ext cx="0" cy="180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5394573" y="1954932"/>
            <a:ext cx="0" cy="180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5570587" y="1964457"/>
            <a:ext cx="0" cy="180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5775573" y="1964457"/>
            <a:ext cx="0" cy="180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5949677" y="1954932"/>
            <a:ext cx="0" cy="180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6127998" y="1964457"/>
            <a:ext cx="0" cy="180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6308973" y="1954932"/>
            <a:ext cx="0" cy="180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6508998" y="1954932"/>
            <a:ext cx="0" cy="180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6660232" y="1964457"/>
            <a:ext cx="0" cy="180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6876256" y="1954932"/>
            <a:ext cx="0" cy="180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21" y="3284984"/>
            <a:ext cx="5376135" cy="307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8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Каліграфічна</a:t>
            </a:r>
            <a:r>
              <a:rPr lang="ru-RU" dirty="0"/>
              <a:t> </a:t>
            </a:r>
            <a:r>
              <a:rPr lang="ru-RU" dirty="0" err="1"/>
              <a:t>хвилинка</a:t>
            </a:r>
            <a:r>
              <a:rPr lang="ru-RU" dirty="0"/>
              <a:t>. «Конкурс </a:t>
            </a:r>
            <a:r>
              <a:rPr lang="ru-RU" dirty="0" err="1"/>
              <a:t>красунь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199" y="1600201"/>
            <a:ext cx="7641207" cy="748680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/>
              <a:t>Записати</a:t>
            </a:r>
            <a:r>
              <a:rPr lang="ru-RU" dirty="0" smtClean="0"/>
              <a:t> </a:t>
            </a:r>
            <a:r>
              <a:rPr lang="ru-RU" dirty="0"/>
              <a:t>по рядку чисел </a:t>
            </a:r>
            <a:r>
              <a:rPr lang="ru-RU" dirty="0" smtClean="0"/>
              <a:t>5; </a:t>
            </a:r>
            <a:r>
              <a:rPr lang="ru-RU" dirty="0"/>
              <a:t>8; </a:t>
            </a:r>
            <a:r>
              <a:rPr lang="ru-RU" dirty="0" smtClean="0"/>
              <a:t>9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853043"/>
            <a:ext cx="1661813" cy="2114624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05" y="2821416"/>
            <a:ext cx="1777702" cy="21462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821417"/>
            <a:ext cx="2111065" cy="21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Загубилося</a:t>
            </a:r>
            <a:r>
              <a:rPr lang="ru-RU" dirty="0"/>
              <a:t> число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0701" y="1412777"/>
            <a:ext cx="8229600" cy="648072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/>
              <a:t>Заповніть</a:t>
            </a:r>
            <a:r>
              <a:rPr lang="ru-RU" dirty="0" smtClean="0"/>
              <a:t> </a:t>
            </a:r>
            <a:r>
              <a:rPr lang="ru-RU" dirty="0" err="1" smtClean="0"/>
              <a:t>порожні</a:t>
            </a:r>
            <a:r>
              <a:rPr lang="ru-RU" dirty="0" smtClean="0"/>
              <a:t> </a:t>
            </a:r>
            <a:r>
              <a:rPr lang="ru-RU" dirty="0" err="1"/>
              <a:t>клітинки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8424936" cy="2303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494367"/>
            <a:ext cx="1121761" cy="21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9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629</TotalTime>
  <Words>693</Words>
  <Application>Microsoft Office PowerPoint</Application>
  <PresentationFormat>Экран (4:3)</PresentationFormat>
  <Paragraphs>110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Academic_ID07</vt:lpstr>
      <vt:lpstr>Математика</vt:lpstr>
      <vt:lpstr>Склад числа 10. Порівняння чисел у межах 10. Монета номіналом «10 к.». Розпізнавання геометричних фігур</vt:lpstr>
      <vt:lpstr>Усна лічба</vt:lpstr>
      <vt:lpstr>Числовий ряд</vt:lpstr>
      <vt:lpstr>Весела лічба</vt:lpstr>
      <vt:lpstr>Гра «Мовчанка». Робота з числовим віялом</vt:lpstr>
      <vt:lpstr>Гра «Десять клітинок»</vt:lpstr>
      <vt:lpstr>Каліграфічна хвилинка. «Конкурс красунь»</vt:lpstr>
      <vt:lpstr>Гра «Загубилося число»</vt:lpstr>
      <vt:lpstr>Які числа живуть у цих чарівних будиночках?</vt:lpstr>
      <vt:lpstr>Порівняйте числа</vt:lpstr>
      <vt:lpstr>Лічба монет</vt:lpstr>
      <vt:lpstr>Назвіть відомі геометричні фігури</vt:lpstr>
      <vt:lpstr>Скільки квадратів заховалося на малюнку? </vt:lpstr>
      <vt:lpstr>Гра «Чарівні фігурки». Робота з індивідуальним матеріалом</vt:lpstr>
      <vt:lpstr>Фізкультхвилинка </vt:lpstr>
      <vt:lpstr>Робота з числовим рядом</vt:lpstr>
      <vt:lpstr>Віршовані задачі</vt:lpstr>
      <vt:lpstr>Віршовані задачі</vt:lpstr>
      <vt:lpstr>Віршовані задачі</vt:lpstr>
      <vt:lpstr>Віршовані задачі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69</cp:revision>
  <dcterms:created xsi:type="dcterms:W3CDTF">2015-02-01T14:23:41Z</dcterms:created>
  <dcterms:modified xsi:type="dcterms:W3CDTF">2015-02-26T18:00:18Z</dcterms:modified>
</cp:coreProperties>
</file>